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747" r:id="rId2"/>
    <p:sldMasterId id="2147483763" r:id="rId3"/>
    <p:sldMasterId id="2147483766" r:id="rId4"/>
  </p:sldMasterIdLst>
  <p:notesMasterIdLst>
    <p:notesMasterId r:id="rId46"/>
  </p:notesMasterIdLst>
  <p:sldIdLst>
    <p:sldId id="256" r:id="rId5"/>
    <p:sldId id="366" r:id="rId6"/>
    <p:sldId id="382" r:id="rId7"/>
    <p:sldId id="403" r:id="rId8"/>
    <p:sldId id="274" r:id="rId9"/>
    <p:sldId id="275" r:id="rId10"/>
    <p:sldId id="368" r:id="rId11"/>
    <p:sldId id="404" r:id="rId12"/>
    <p:sldId id="373" r:id="rId13"/>
    <p:sldId id="374" r:id="rId14"/>
    <p:sldId id="405" r:id="rId15"/>
    <p:sldId id="375" r:id="rId16"/>
    <p:sldId id="267" r:id="rId17"/>
    <p:sldId id="266" r:id="rId18"/>
    <p:sldId id="264" r:id="rId19"/>
    <p:sldId id="376" r:id="rId20"/>
    <p:sldId id="383" r:id="rId21"/>
    <p:sldId id="385" r:id="rId22"/>
    <p:sldId id="384" r:id="rId23"/>
    <p:sldId id="386" r:id="rId24"/>
    <p:sldId id="377" r:id="rId25"/>
    <p:sldId id="398" r:id="rId26"/>
    <p:sldId id="400" r:id="rId27"/>
    <p:sldId id="399" r:id="rId28"/>
    <p:sldId id="378" r:id="rId29"/>
    <p:sldId id="392" r:id="rId30"/>
    <p:sldId id="393" r:id="rId31"/>
    <p:sldId id="394" r:id="rId32"/>
    <p:sldId id="395" r:id="rId33"/>
    <p:sldId id="379" r:id="rId34"/>
    <p:sldId id="273" r:id="rId35"/>
    <p:sldId id="390" r:id="rId36"/>
    <p:sldId id="391" r:id="rId37"/>
    <p:sldId id="276" r:id="rId38"/>
    <p:sldId id="380" r:id="rId39"/>
    <p:sldId id="387" r:id="rId40"/>
    <p:sldId id="388" r:id="rId41"/>
    <p:sldId id="389" r:id="rId42"/>
    <p:sldId id="381" r:id="rId43"/>
    <p:sldId id="401" r:id="rId44"/>
    <p:sldId id="402" r:id="rId45"/>
  </p:sldIdLst>
  <p:sldSz cx="28511500" cy="21383625"/>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35" userDrawn="1">
          <p15:clr>
            <a:srgbClr val="A4A3A4"/>
          </p15:clr>
        </p15:guide>
        <p15:guide id="2" pos="89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MADE" initials="N" lastIdx="1" clrIdx="0">
    <p:extLst>
      <p:ext uri="{19B8F6BF-5375-455C-9EA6-DF929625EA0E}">
        <p15:presenceInfo xmlns:p15="http://schemas.microsoft.com/office/powerpoint/2012/main" userId="NOMADE" providerId="None"/>
      </p:ext>
    </p:extLst>
  </p:cmAuthor>
  <p:cmAuthor id="2" name="nomade pc" initials="np" lastIdx="1" clrIdx="1">
    <p:extLst>
      <p:ext uri="{19B8F6BF-5375-455C-9EA6-DF929625EA0E}">
        <p15:presenceInfo xmlns:p15="http://schemas.microsoft.com/office/powerpoint/2012/main" userId="394297c13f9830d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723"/>
    <a:srgbClr val="4472C4"/>
    <a:srgbClr val="FFE699"/>
    <a:srgbClr val="00FF00"/>
    <a:srgbClr val="843C0C"/>
    <a:srgbClr val="3E7101"/>
    <a:srgbClr val="1F4E79"/>
    <a:srgbClr val="205051"/>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22" autoAdjust="0"/>
    <p:restoredTop sz="95073" autoAdjust="0"/>
  </p:normalViewPr>
  <p:slideViewPr>
    <p:cSldViewPr snapToGrid="0">
      <p:cViewPr>
        <p:scale>
          <a:sx n="46" d="100"/>
          <a:sy n="46" d="100"/>
        </p:scale>
        <p:origin x="888" y="-552"/>
      </p:cViewPr>
      <p:guideLst>
        <p:guide orient="horz" pos="6735"/>
        <p:guide pos="8980"/>
      </p:guideLst>
    </p:cSldViewPr>
  </p:slideViewPr>
  <p:outlineViewPr>
    <p:cViewPr>
      <p:scale>
        <a:sx n="33" d="100"/>
        <a:sy n="33" d="100"/>
      </p:scale>
      <p:origin x="0" y="-3078"/>
    </p:cViewPr>
  </p:outlineViewPr>
  <p:notesTextViewPr>
    <p:cViewPr>
      <p:scale>
        <a:sx n="1" d="1"/>
        <a:sy n="1" d="1"/>
      </p:scale>
      <p:origin x="0" y="0"/>
    </p:cViewPr>
  </p:notesTextViewPr>
  <p:sorterViewPr>
    <p:cViewPr>
      <p:scale>
        <a:sx n="20" d="100"/>
        <a:sy n="20" d="100"/>
      </p:scale>
      <p:origin x="0" y="-2250"/>
    </p:cViewPr>
  </p:sorterViewPr>
  <p:notesViewPr>
    <p:cSldViewPr snapToGrid="0">
      <p:cViewPr varScale="1">
        <p:scale>
          <a:sx n="86" d="100"/>
          <a:sy n="86" d="100"/>
        </p:scale>
        <p:origin x="159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27F99AB8-0977-438A-9860-FE85998C30A5}" type="datetimeFigureOut">
              <a:rPr lang="es-ES" smtClean="0"/>
              <a:t>29/6/20</a:t>
            </a:fld>
            <a:endParaRPr lang="es-ES"/>
          </a:p>
        </p:txBody>
      </p:sp>
      <p:sp>
        <p:nvSpPr>
          <p:cNvPr id="4" name="3 Marcador de imagen de diapositiva"/>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BAA19DE8-E472-4BB4-8EFD-971F7972B6A3}" type="slidenum">
              <a:rPr lang="es-ES" smtClean="0"/>
              <a:t>‹Nº›</a:t>
            </a:fld>
            <a:endParaRPr lang="es-ES"/>
          </a:p>
        </p:txBody>
      </p:sp>
    </p:spTree>
    <p:extLst>
      <p:ext uri="{BB962C8B-B14F-4D97-AF65-F5344CB8AC3E}">
        <p14:creationId xmlns:p14="http://schemas.microsoft.com/office/powerpoint/2010/main" val="491184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911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0810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r>
              <a:rPr lang="en-GB" sz="1200" dirty="0" err="1">
                <a:solidFill>
                  <a:schemeClr val="dk1"/>
                </a:solidFill>
                <a:latin typeface="Calibri"/>
                <a:ea typeface="Calibri"/>
                <a:cs typeface="Calibri"/>
                <a:sym typeface="Calibri"/>
              </a:rPr>
              <a:t>Esta</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Información</a:t>
            </a:r>
            <a:r>
              <a:rPr lang="en-GB" sz="1200" dirty="0">
                <a:solidFill>
                  <a:schemeClr val="dk1"/>
                </a:solidFill>
                <a:latin typeface="Calibri"/>
                <a:ea typeface="Calibri"/>
                <a:cs typeface="Calibri"/>
                <a:sym typeface="Calibri"/>
              </a:rPr>
              <a:t> se </a:t>
            </a:r>
            <a:r>
              <a:rPr lang="en-GB" sz="1200" dirty="0" err="1">
                <a:solidFill>
                  <a:schemeClr val="dk1"/>
                </a:solidFill>
                <a:latin typeface="Calibri"/>
                <a:ea typeface="Calibri"/>
                <a:cs typeface="Calibri"/>
                <a:sym typeface="Calibri"/>
              </a:rPr>
              <a:t>va</a:t>
            </a:r>
            <a:r>
              <a:rPr lang="en-GB" sz="1200" dirty="0">
                <a:solidFill>
                  <a:schemeClr val="dk1"/>
                </a:solidFill>
                <a:latin typeface="Calibri"/>
                <a:ea typeface="Calibri"/>
                <a:cs typeface="Calibri"/>
                <a:sym typeface="Calibri"/>
              </a:rPr>
              <a:t> a </a:t>
            </a:r>
            <a:r>
              <a:rPr lang="en-GB" sz="1200" dirty="0" err="1">
                <a:solidFill>
                  <a:schemeClr val="dk1"/>
                </a:solidFill>
                <a:latin typeface="Calibri"/>
                <a:ea typeface="Calibri"/>
                <a:cs typeface="Calibri"/>
                <a:sym typeface="Calibri"/>
              </a:rPr>
              <a:t>pasar</a:t>
            </a:r>
            <a:r>
              <a:rPr lang="en-GB" sz="1200" dirty="0">
                <a:solidFill>
                  <a:schemeClr val="dk1"/>
                </a:solidFill>
                <a:latin typeface="Calibri"/>
                <a:ea typeface="Calibri"/>
                <a:cs typeface="Calibri"/>
                <a:sym typeface="Calibri"/>
              </a:rPr>
              <a:t> a </a:t>
            </a:r>
            <a:r>
              <a:rPr lang="en-GB" sz="1200" dirty="0" err="1">
                <a:solidFill>
                  <a:schemeClr val="dk1"/>
                </a:solidFill>
                <a:latin typeface="Calibri"/>
                <a:ea typeface="Calibri"/>
                <a:cs typeface="Calibri"/>
                <a:sym typeface="Calibri"/>
              </a:rPr>
              <a:t>gráficos</a:t>
            </a:r>
            <a:r>
              <a:rPr lang="en-GB" sz="1200" dirty="0">
                <a:solidFill>
                  <a:schemeClr val="dk1"/>
                </a:solidFill>
                <a:latin typeface="Calibri"/>
                <a:ea typeface="Calibri"/>
                <a:cs typeface="Calibri"/>
                <a:sym typeface="Calibri"/>
              </a:rPr>
              <a:t>. Se </a:t>
            </a:r>
            <a:r>
              <a:rPr lang="en-GB" sz="1200" dirty="0" err="1">
                <a:solidFill>
                  <a:schemeClr val="dk1"/>
                </a:solidFill>
                <a:latin typeface="Calibri"/>
                <a:ea typeface="Calibri"/>
                <a:cs typeface="Calibri"/>
                <a:sym typeface="Calibri"/>
              </a:rPr>
              <a:t>agregará</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piramide</a:t>
            </a:r>
            <a:r>
              <a:rPr lang="en-GB" sz="1200" dirty="0">
                <a:solidFill>
                  <a:schemeClr val="dk1"/>
                </a:solidFill>
                <a:latin typeface="Calibri"/>
                <a:ea typeface="Calibri"/>
                <a:cs typeface="Calibri"/>
                <a:sym typeface="Calibri"/>
              </a:rPr>
              <a:t> de </a:t>
            </a:r>
            <a:r>
              <a:rPr lang="en-GB" sz="1200" dirty="0" err="1">
                <a:solidFill>
                  <a:schemeClr val="dk1"/>
                </a:solidFill>
                <a:latin typeface="Calibri"/>
                <a:ea typeface="Calibri"/>
                <a:cs typeface="Calibri"/>
                <a:sym typeface="Calibri"/>
              </a:rPr>
              <a:t>población</a:t>
            </a: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3825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042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AA19DE8-E472-4BB4-8EFD-971F7972B6A3}" type="slidenum">
              <a:rPr lang="es-ES" smtClean="0"/>
              <a:t>17</a:t>
            </a:fld>
            <a:endParaRPr lang="es-ES"/>
          </a:p>
        </p:txBody>
      </p:sp>
    </p:spTree>
    <p:extLst>
      <p:ext uri="{BB962C8B-B14F-4D97-AF65-F5344CB8AC3E}">
        <p14:creationId xmlns:p14="http://schemas.microsoft.com/office/powerpoint/2010/main" val="2786066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0598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AA19DE8-E472-4BB4-8EFD-971F7972B6A3}" type="slidenum">
              <a:rPr lang="es-ES" smtClean="0"/>
              <a:t>22</a:t>
            </a:fld>
            <a:endParaRPr lang="es-ES"/>
          </a:p>
        </p:txBody>
      </p:sp>
    </p:spTree>
    <p:extLst>
      <p:ext uri="{BB962C8B-B14F-4D97-AF65-F5344CB8AC3E}">
        <p14:creationId xmlns:p14="http://schemas.microsoft.com/office/powerpoint/2010/main" val="1980304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2708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0310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4047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0529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1792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8020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2186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PlaceHolder 1"/>
          <p:cNvSpPr>
            <a:spLocks noGrp="1" noRot="1" noChangeAspect="1"/>
          </p:cNvSpPr>
          <p:nvPr>
            <p:ph type="sldImg"/>
          </p:nvPr>
        </p:nvSpPr>
        <p:spPr>
          <a:xfrm>
            <a:off x="1181100" y="696913"/>
            <a:ext cx="4648200" cy="3486150"/>
          </a:xfrm>
          <a:prstGeom prst="rect">
            <a:avLst/>
          </a:prstGeom>
        </p:spPr>
      </p:sp>
      <p:sp>
        <p:nvSpPr>
          <p:cNvPr id="273" name="PlaceHolder 2"/>
          <p:cNvSpPr>
            <a:spLocks noGrp="1"/>
          </p:cNvSpPr>
          <p:nvPr>
            <p:ph type="body"/>
          </p:nvPr>
        </p:nvSpPr>
        <p:spPr>
          <a:xfrm>
            <a:off x="700920" y="4415760"/>
            <a:ext cx="5608080" cy="4183200"/>
          </a:xfrm>
          <a:prstGeom prst="rect">
            <a:avLst/>
          </a:prstGeom>
        </p:spPr>
        <p:txBody>
          <a:bodyPr lIns="93240" tIns="93240" rIns="93240" bIns="93240">
            <a:noAutofit/>
          </a:bodyPr>
          <a:lstStyle/>
          <a:p>
            <a:pPr marL="216000" indent="-216000">
              <a:lnSpc>
                <a:spcPct val="100000"/>
              </a:lnSpc>
            </a:pPr>
            <a:endParaRPr lang="es-CL" sz="1200" b="0" strike="noStrike" spc="-1" dirty="0">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noRot="1" noChangeAspect="1"/>
          </p:cNvSpPr>
          <p:nvPr>
            <p:ph type="sldImg"/>
          </p:nvPr>
        </p:nvSpPr>
        <p:spPr>
          <a:xfrm>
            <a:off x="1181100" y="696913"/>
            <a:ext cx="4648200" cy="3486150"/>
          </a:xfrm>
          <a:prstGeom prst="rect">
            <a:avLst/>
          </a:prstGeom>
        </p:spPr>
      </p:sp>
      <p:sp>
        <p:nvSpPr>
          <p:cNvPr id="275" name="PlaceHolder 2"/>
          <p:cNvSpPr>
            <a:spLocks noGrp="1"/>
          </p:cNvSpPr>
          <p:nvPr>
            <p:ph type="body"/>
          </p:nvPr>
        </p:nvSpPr>
        <p:spPr>
          <a:xfrm>
            <a:off x="700920" y="4415760"/>
            <a:ext cx="5608080" cy="4183200"/>
          </a:xfrm>
          <a:prstGeom prst="rect">
            <a:avLst/>
          </a:prstGeom>
        </p:spPr>
        <p:txBody>
          <a:bodyPr lIns="93240" tIns="93240" rIns="93240" bIns="93240">
            <a:noAutofit/>
          </a:bodyPr>
          <a:lstStyle/>
          <a:p>
            <a:pPr marL="216000" indent="-216000">
              <a:lnSpc>
                <a:spcPct val="100000"/>
              </a:lnSpc>
            </a:pPr>
            <a:endParaRPr lang="es-CL" sz="1200" b="0" strike="noStrike" spc="-1" dirty="0">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PlaceHolder 1"/>
          <p:cNvSpPr>
            <a:spLocks noGrp="1" noRot="1" noChangeAspect="1"/>
          </p:cNvSpPr>
          <p:nvPr>
            <p:ph type="sldImg"/>
          </p:nvPr>
        </p:nvSpPr>
        <p:spPr>
          <a:xfrm>
            <a:off x="1181100" y="696913"/>
            <a:ext cx="4648200" cy="3486150"/>
          </a:xfrm>
          <a:prstGeom prst="rect">
            <a:avLst/>
          </a:prstGeom>
        </p:spPr>
      </p:sp>
      <p:sp>
        <p:nvSpPr>
          <p:cNvPr id="277" name="PlaceHolder 2"/>
          <p:cNvSpPr>
            <a:spLocks noGrp="1"/>
          </p:cNvSpPr>
          <p:nvPr>
            <p:ph type="body"/>
          </p:nvPr>
        </p:nvSpPr>
        <p:spPr>
          <a:xfrm>
            <a:off x="700920" y="4415760"/>
            <a:ext cx="5608080" cy="4183200"/>
          </a:xfrm>
          <a:prstGeom prst="rect">
            <a:avLst/>
          </a:prstGeom>
        </p:spPr>
        <p:txBody>
          <a:bodyPr lIns="93240" tIns="93240" rIns="93240" bIns="93240">
            <a:noAutofit/>
          </a:bodyPr>
          <a:lstStyle/>
          <a:p>
            <a:pPr marL="216000" indent="-216000">
              <a:lnSpc>
                <a:spcPct val="100000"/>
              </a:lnSpc>
            </a:pPr>
            <a:endParaRPr lang="es-CL" sz="1200" b="0" strike="noStrike" spc="-1" dirty="0">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1181100" y="696913"/>
            <a:ext cx="4648200" cy="3486150"/>
          </a:xfrm>
          <a:prstGeom prst="rect">
            <a:avLst/>
          </a:prstGeom>
        </p:spPr>
      </p:sp>
      <p:sp>
        <p:nvSpPr>
          <p:cNvPr id="279" name="PlaceHolder 2"/>
          <p:cNvSpPr>
            <a:spLocks noGrp="1"/>
          </p:cNvSpPr>
          <p:nvPr>
            <p:ph type="body"/>
          </p:nvPr>
        </p:nvSpPr>
        <p:spPr>
          <a:xfrm>
            <a:off x="700920" y="4415760"/>
            <a:ext cx="5608080" cy="4183200"/>
          </a:xfrm>
          <a:prstGeom prst="rect">
            <a:avLst/>
          </a:prstGeom>
        </p:spPr>
        <p:txBody>
          <a:bodyPr lIns="93240" tIns="93240" rIns="93240" bIns="93240">
            <a:noAutofit/>
          </a:bodyPr>
          <a:lstStyle/>
          <a:p>
            <a:pPr marL="216000" indent="-216000">
              <a:lnSpc>
                <a:spcPct val="100000"/>
              </a:lnSpc>
            </a:pPr>
            <a:endParaRPr lang="es-CL" sz="1200" b="0" strike="noStrike" spc="-1" dirty="0">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9650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9650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8995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6696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6073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3926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752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5238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8448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r>
              <a:rPr lang="en-GB" sz="1200" dirty="0">
                <a:solidFill>
                  <a:schemeClr val="dk1"/>
                </a:solidFill>
                <a:latin typeface="Calibri"/>
                <a:ea typeface="Calibri"/>
                <a:cs typeface="Calibri"/>
                <a:sym typeface="Calibri"/>
              </a:rPr>
              <a:t>(1) </a:t>
            </a:r>
            <a:r>
              <a:rPr lang="en-GB" sz="1200" dirty="0" err="1">
                <a:solidFill>
                  <a:schemeClr val="dk1"/>
                </a:solidFill>
                <a:latin typeface="Calibri"/>
                <a:ea typeface="Calibri"/>
                <a:cs typeface="Calibri"/>
                <a:sym typeface="Calibri"/>
              </a:rPr>
              <a:t>Aumentar</a:t>
            </a:r>
            <a:r>
              <a:rPr lang="en-GB" sz="1200" dirty="0">
                <a:solidFill>
                  <a:schemeClr val="dk1"/>
                </a:solidFill>
                <a:latin typeface="Calibri"/>
                <a:ea typeface="Calibri"/>
                <a:cs typeface="Calibri"/>
                <a:sym typeface="Calibri"/>
              </a:rPr>
              <a:t> los </a:t>
            </a:r>
            <a:r>
              <a:rPr lang="en-GB" sz="1200" dirty="0" err="1">
                <a:solidFill>
                  <a:schemeClr val="dk1"/>
                </a:solidFill>
                <a:latin typeface="Calibri"/>
                <a:ea typeface="Calibri"/>
                <a:cs typeface="Calibri"/>
                <a:sym typeface="Calibri"/>
              </a:rPr>
              <a:t>niveles</a:t>
            </a:r>
            <a:r>
              <a:rPr lang="en-GB" sz="1200" dirty="0">
                <a:solidFill>
                  <a:schemeClr val="dk1"/>
                </a:solidFill>
                <a:latin typeface="Calibri"/>
                <a:ea typeface="Calibri"/>
                <a:cs typeface="Calibri"/>
                <a:sym typeface="Calibri"/>
              </a:rPr>
              <a:t> de </a:t>
            </a:r>
            <a:r>
              <a:rPr lang="en-GB" sz="1200" dirty="0" err="1">
                <a:solidFill>
                  <a:schemeClr val="dk1"/>
                </a:solidFill>
                <a:latin typeface="Calibri"/>
                <a:ea typeface="Calibri"/>
                <a:cs typeface="Calibri"/>
                <a:sym typeface="Calibri"/>
              </a:rPr>
              <a:t>captura</a:t>
            </a:r>
            <a:r>
              <a:rPr lang="en-GB" sz="1200" dirty="0">
                <a:solidFill>
                  <a:schemeClr val="dk1"/>
                </a:solidFill>
                <a:latin typeface="Calibri"/>
                <a:ea typeface="Calibri"/>
                <a:cs typeface="Calibri"/>
                <a:sym typeface="Calibri"/>
              </a:rPr>
              <a:t> de C02, de </a:t>
            </a:r>
            <a:r>
              <a:rPr lang="en-GB" sz="1200" dirty="0" err="1">
                <a:solidFill>
                  <a:schemeClr val="dk1"/>
                </a:solidFill>
                <a:latin typeface="Calibri"/>
                <a:ea typeface="Calibri"/>
                <a:cs typeface="Calibri"/>
                <a:sym typeface="Calibri"/>
              </a:rPr>
              <a:t>infiltracion</a:t>
            </a:r>
            <a:r>
              <a:rPr lang="en-GB" sz="1200" dirty="0">
                <a:solidFill>
                  <a:schemeClr val="dk1"/>
                </a:solidFill>
                <a:latin typeface="Calibri"/>
                <a:ea typeface="Calibri"/>
                <a:cs typeface="Calibri"/>
                <a:sym typeface="Calibri"/>
              </a:rPr>
              <a:t> de </a:t>
            </a:r>
            <a:r>
              <a:rPr lang="en-GB" sz="1200" dirty="0" err="1">
                <a:solidFill>
                  <a:schemeClr val="dk1"/>
                </a:solidFill>
                <a:latin typeface="Calibri"/>
                <a:ea typeface="Calibri"/>
                <a:cs typeface="Calibri"/>
                <a:sym typeface="Calibri"/>
              </a:rPr>
              <a:t>aguas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previniendo</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posibles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inundaciones</a:t>
            </a:r>
            <a:r>
              <a:rPr lang="en-GB" sz="1200" dirty="0">
                <a:solidFill>
                  <a:schemeClr val="dk1"/>
                </a:solidFill>
                <a:latin typeface="Calibri"/>
                <a:ea typeface="Calibri"/>
                <a:cs typeface="Calibri"/>
                <a:sym typeface="Calibri"/>
              </a:rPr>
              <a:t>, control de </a:t>
            </a:r>
            <a:r>
              <a:rPr lang="en-GB" sz="1200" dirty="0" err="1">
                <a:solidFill>
                  <a:schemeClr val="dk1"/>
                </a:solidFill>
                <a:latin typeface="Calibri"/>
                <a:ea typeface="Calibri"/>
                <a:cs typeface="Calibri"/>
                <a:sym typeface="Calibri"/>
              </a:rPr>
              <a:t>laderas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atenuar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islas</a:t>
            </a:r>
            <a:r>
              <a:rPr lang="en-GB" sz="1200" dirty="0">
                <a:solidFill>
                  <a:schemeClr val="dk1"/>
                </a:solidFill>
                <a:latin typeface="Calibri"/>
                <a:ea typeface="Calibri"/>
                <a:cs typeface="Calibri"/>
                <a:sym typeface="Calibri"/>
              </a:rPr>
              <a:t> de </a:t>
            </a:r>
            <a:r>
              <a:rPr lang="en-GB" sz="1200" dirty="0" err="1">
                <a:solidFill>
                  <a:schemeClr val="dk1"/>
                </a:solidFill>
                <a:latin typeface="Calibri"/>
                <a:ea typeface="Calibri"/>
                <a:cs typeface="Calibri"/>
                <a:sym typeface="Calibri"/>
              </a:rPr>
              <a:t>calor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urbano</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mitigando</a:t>
            </a:r>
            <a:r>
              <a:rPr lang="en-GB" sz="1200" dirty="0">
                <a:solidFill>
                  <a:schemeClr val="dk1"/>
                </a:solidFill>
                <a:latin typeface="Calibri"/>
                <a:ea typeface="Calibri"/>
                <a:cs typeface="Calibri"/>
                <a:sym typeface="Calibri"/>
              </a:rPr>
              <a:t> los </a:t>
            </a:r>
            <a:r>
              <a:rPr lang="en-GB" sz="1200" dirty="0" err="1">
                <a:solidFill>
                  <a:schemeClr val="dk1"/>
                </a:solidFill>
                <a:latin typeface="Calibri"/>
                <a:ea typeface="Calibri"/>
                <a:cs typeface="Calibri"/>
                <a:sym typeface="Calibri"/>
              </a:rPr>
              <a:t>efectosd</a:t>
            </a:r>
            <a:r>
              <a:rPr lang="en-GB" sz="1200" dirty="0">
                <a:solidFill>
                  <a:schemeClr val="dk1"/>
                </a:solidFill>
                <a:latin typeface="Calibri"/>
                <a:ea typeface="Calibri"/>
                <a:cs typeface="Calibri"/>
                <a:sym typeface="Calibri"/>
              </a:rPr>
              <a:t> e </a:t>
            </a:r>
            <a:r>
              <a:rPr lang="en-GB" sz="1200" dirty="0" err="1">
                <a:solidFill>
                  <a:schemeClr val="dk1"/>
                </a:solidFill>
                <a:latin typeface="Calibri"/>
                <a:ea typeface="Calibri"/>
                <a:cs typeface="Calibri"/>
                <a:sym typeface="Calibri"/>
              </a:rPr>
              <a:t>eventos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extremos</a:t>
            </a:r>
            <a:r>
              <a:rPr lang="en-GB" sz="1200" dirty="0">
                <a:solidFill>
                  <a:schemeClr val="dk1"/>
                </a:solidFill>
                <a:latin typeface="Calibri"/>
                <a:ea typeface="Calibri"/>
                <a:cs typeface="Calibri"/>
                <a:sym typeface="Calibri"/>
              </a:rPr>
              <a:t>.</a:t>
            </a:r>
          </a:p>
        </p:txBody>
      </p:sp>
    </p:spTree>
    <p:extLst>
      <p:ext uri="{BB962C8B-B14F-4D97-AF65-F5344CB8AC3E}">
        <p14:creationId xmlns:p14="http://schemas.microsoft.com/office/powerpoint/2010/main" val="262752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3667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5534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9889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040" y="4415790"/>
            <a:ext cx="5608320" cy="4183380"/>
          </a:xfrm>
          <a:prstGeom prst="rect">
            <a:avLst/>
          </a:prstGeom>
          <a:noFill/>
          <a:ln>
            <a:noFill/>
          </a:ln>
        </p:spPr>
        <p:txBody>
          <a:bodyPr lIns="93162" tIns="93162" rIns="93162" bIns="93162" anchor="t" anchorCtr="0">
            <a:noAutofit/>
          </a:bodyPr>
          <a:lstStyle/>
          <a:p>
            <a:pPr>
              <a:buClr>
                <a:schemeClr val="dk1"/>
              </a:buClr>
              <a:buSzPct val="25000"/>
            </a:pPr>
            <a:endParaRPr lang="en-GB"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9902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38363" y="3499590"/>
            <a:ext cx="24234775" cy="7444669"/>
          </a:xfrm>
        </p:spPr>
        <p:txBody>
          <a:bodyPr anchor="b"/>
          <a:lstStyle>
            <a:lvl1pPr algn="ctr">
              <a:defRPr sz="1870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563938" y="11231355"/>
            <a:ext cx="21383625" cy="5162758"/>
          </a:xfrm>
        </p:spPr>
        <p:txBody>
          <a:bodyPr/>
          <a:lstStyle>
            <a:lvl1pPr marL="0" indent="0" algn="ctr">
              <a:buNone/>
              <a:defRPr sz="7483"/>
            </a:lvl1pPr>
            <a:lvl2pPr marL="1425595" indent="0" algn="ctr">
              <a:buNone/>
              <a:defRPr sz="6236"/>
            </a:lvl2pPr>
            <a:lvl3pPr marL="2851191" indent="0" algn="ctr">
              <a:buNone/>
              <a:defRPr sz="5613"/>
            </a:lvl3pPr>
            <a:lvl4pPr marL="4276786" indent="0" algn="ctr">
              <a:buNone/>
              <a:defRPr sz="4989"/>
            </a:lvl4pPr>
            <a:lvl5pPr marL="5702381" indent="0" algn="ctr">
              <a:buNone/>
              <a:defRPr sz="4989"/>
            </a:lvl5pPr>
            <a:lvl6pPr marL="7127977" indent="0" algn="ctr">
              <a:buNone/>
              <a:defRPr sz="4989"/>
            </a:lvl6pPr>
            <a:lvl7pPr marL="8553572" indent="0" algn="ctr">
              <a:buNone/>
              <a:defRPr sz="4989"/>
            </a:lvl7pPr>
            <a:lvl8pPr marL="9979167" indent="0" algn="ctr">
              <a:buNone/>
              <a:defRPr sz="4989"/>
            </a:lvl8pPr>
            <a:lvl9pPr marL="11404763" indent="0" algn="ctr">
              <a:buNone/>
              <a:defRPr sz="4989"/>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628422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580331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403544" y="1138480"/>
            <a:ext cx="6147792" cy="1812163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960167" y="1138480"/>
            <a:ext cx="18086983" cy="1812163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463724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709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615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627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38363" y="3499590"/>
            <a:ext cx="24234775" cy="7444669"/>
          </a:xfrm>
        </p:spPr>
        <p:txBody>
          <a:bodyPr anchor="b"/>
          <a:lstStyle>
            <a:lvl1pPr algn="ctr">
              <a:defRPr sz="1870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563938" y="11231355"/>
            <a:ext cx="21383625" cy="5162758"/>
          </a:xfrm>
        </p:spPr>
        <p:txBody>
          <a:bodyPr/>
          <a:lstStyle>
            <a:lvl1pPr marL="0" indent="0" algn="ctr">
              <a:buNone/>
              <a:defRPr sz="7483"/>
            </a:lvl1pPr>
            <a:lvl2pPr marL="1425595" indent="0" algn="ctr">
              <a:buNone/>
              <a:defRPr sz="6236"/>
            </a:lvl2pPr>
            <a:lvl3pPr marL="2851191" indent="0" algn="ctr">
              <a:buNone/>
              <a:defRPr sz="5613"/>
            </a:lvl3pPr>
            <a:lvl4pPr marL="4276786" indent="0" algn="ctr">
              <a:buNone/>
              <a:defRPr sz="4989"/>
            </a:lvl4pPr>
            <a:lvl5pPr marL="5702381" indent="0" algn="ctr">
              <a:buNone/>
              <a:defRPr sz="4989"/>
            </a:lvl5pPr>
            <a:lvl6pPr marL="7127977" indent="0" algn="ctr">
              <a:buNone/>
              <a:defRPr sz="4989"/>
            </a:lvl6pPr>
            <a:lvl7pPr marL="8553572" indent="0" algn="ctr">
              <a:buNone/>
              <a:defRPr sz="4989"/>
            </a:lvl7pPr>
            <a:lvl8pPr marL="9979167" indent="0" algn="ctr">
              <a:buNone/>
              <a:defRPr sz="4989"/>
            </a:lvl8pPr>
            <a:lvl9pPr marL="11404763" indent="0" algn="ctr">
              <a:buNone/>
              <a:defRPr sz="4989"/>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995E57F-2ABD-49EF-83E5-FD294A2DB03D}" type="datetimeFigureOut">
              <a:rPr lang="es-CL" smtClean="0"/>
              <a:t>29-06-20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109E43E-F422-4A3E-9F1B-B34C71A9D8B6}" type="slidenum">
              <a:rPr lang="es-CL" smtClean="0"/>
              <a:t>‹Nº›</a:t>
            </a:fld>
            <a:endParaRPr lang="es-CL"/>
          </a:p>
        </p:txBody>
      </p:sp>
    </p:spTree>
    <p:extLst>
      <p:ext uri="{BB962C8B-B14F-4D97-AF65-F5344CB8AC3E}">
        <p14:creationId xmlns:p14="http://schemas.microsoft.com/office/powerpoint/2010/main" val="842502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995E57F-2ABD-49EF-83E5-FD294A2DB03D}" type="datetimeFigureOut">
              <a:rPr lang="es-CL" smtClean="0"/>
              <a:t>29-06-20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109E43E-F422-4A3E-9F1B-B34C71A9D8B6}" type="slidenum">
              <a:rPr lang="es-CL" smtClean="0"/>
              <a:t>‹Nº›</a:t>
            </a:fld>
            <a:endParaRPr lang="es-CL"/>
          </a:p>
        </p:txBody>
      </p:sp>
    </p:spTree>
    <p:extLst>
      <p:ext uri="{BB962C8B-B14F-4D97-AF65-F5344CB8AC3E}">
        <p14:creationId xmlns:p14="http://schemas.microsoft.com/office/powerpoint/2010/main" val="3105723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45317" y="5331063"/>
            <a:ext cx="24591169" cy="8894992"/>
          </a:xfrm>
        </p:spPr>
        <p:txBody>
          <a:bodyPr anchor="b"/>
          <a:lstStyle>
            <a:lvl1pPr>
              <a:defRPr sz="1870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945317" y="14310205"/>
            <a:ext cx="24591169" cy="4677666"/>
          </a:xfrm>
        </p:spPr>
        <p:txBody>
          <a:bodyPr/>
          <a:lstStyle>
            <a:lvl1pPr marL="0" indent="0">
              <a:buNone/>
              <a:defRPr sz="7483">
                <a:solidFill>
                  <a:schemeClr val="tx1"/>
                </a:solidFill>
              </a:defRPr>
            </a:lvl1pPr>
            <a:lvl2pPr marL="1425595" indent="0">
              <a:buNone/>
              <a:defRPr sz="6236">
                <a:solidFill>
                  <a:schemeClr val="tx1">
                    <a:tint val="75000"/>
                  </a:schemeClr>
                </a:solidFill>
              </a:defRPr>
            </a:lvl2pPr>
            <a:lvl3pPr marL="2851191" indent="0">
              <a:buNone/>
              <a:defRPr sz="5613">
                <a:solidFill>
                  <a:schemeClr val="tx1">
                    <a:tint val="75000"/>
                  </a:schemeClr>
                </a:solidFill>
              </a:defRPr>
            </a:lvl3pPr>
            <a:lvl4pPr marL="4276786" indent="0">
              <a:buNone/>
              <a:defRPr sz="4989">
                <a:solidFill>
                  <a:schemeClr val="tx1">
                    <a:tint val="75000"/>
                  </a:schemeClr>
                </a:solidFill>
              </a:defRPr>
            </a:lvl4pPr>
            <a:lvl5pPr marL="5702381" indent="0">
              <a:buNone/>
              <a:defRPr sz="4989">
                <a:solidFill>
                  <a:schemeClr val="tx1">
                    <a:tint val="75000"/>
                  </a:schemeClr>
                </a:solidFill>
              </a:defRPr>
            </a:lvl5pPr>
            <a:lvl6pPr marL="7127977" indent="0">
              <a:buNone/>
              <a:defRPr sz="4989">
                <a:solidFill>
                  <a:schemeClr val="tx1">
                    <a:tint val="75000"/>
                  </a:schemeClr>
                </a:solidFill>
              </a:defRPr>
            </a:lvl6pPr>
            <a:lvl7pPr marL="8553572" indent="0">
              <a:buNone/>
              <a:defRPr sz="4989">
                <a:solidFill>
                  <a:schemeClr val="tx1">
                    <a:tint val="75000"/>
                  </a:schemeClr>
                </a:solidFill>
              </a:defRPr>
            </a:lvl7pPr>
            <a:lvl8pPr marL="9979167" indent="0">
              <a:buNone/>
              <a:defRPr sz="4989">
                <a:solidFill>
                  <a:schemeClr val="tx1">
                    <a:tint val="75000"/>
                  </a:schemeClr>
                </a:solidFill>
              </a:defRPr>
            </a:lvl8pPr>
            <a:lvl9pPr marL="11404763" indent="0">
              <a:buNone/>
              <a:defRPr sz="4989">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995E57F-2ABD-49EF-83E5-FD294A2DB03D}" type="datetimeFigureOut">
              <a:rPr lang="es-CL" smtClean="0"/>
              <a:t>29-06-20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109E43E-F422-4A3E-9F1B-B34C71A9D8B6}" type="slidenum">
              <a:rPr lang="es-CL" smtClean="0"/>
              <a:t>‹Nº›</a:t>
            </a:fld>
            <a:endParaRPr lang="es-CL"/>
          </a:p>
        </p:txBody>
      </p:sp>
    </p:spTree>
    <p:extLst>
      <p:ext uri="{BB962C8B-B14F-4D97-AF65-F5344CB8AC3E}">
        <p14:creationId xmlns:p14="http://schemas.microsoft.com/office/powerpoint/2010/main" val="2861856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960165" y="5692400"/>
            <a:ext cx="12117388" cy="13567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14433947" y="5692400"/>
            <a:ext cx="12117388" cy="13567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995E57F-2ABD-49EF-83E5-FD294A2DB03D}" type="datetimeFigureOut">
              <a:rPr lang="es-CL" smtClean="0"/>
              <a:t>29-06-20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A109E43E-F422-4A3E-9F1B-B34C71A9D8B6}" type="slidenum">
              <a:rPr lang="es-CL" smtClean="0"/>
              <a:t>‹Nº›</a:t>
            </a:fld>
            <a:endParaRPr lang="es-CL"/>
          </a:p>
        </p:txBody>
      </p:sp>
    </p:spTree>
    <p:extLst>
      <p:ext uri="{BB962C8B-B14F-4D97-AF65-F5344CB8AC3E}">
        <p14:creationId xmlns:p14="http://schemas.microsoft.com/office/powerpoint/2010/main" val="4180245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963879" y="1138485"/>
            <a:ext cx="24591169" cy="413317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963882" y="5241960"/>
            <a:ext cx="12061699" cy="2569003"/>
          </a:xfrm>
        </p:spPr>
        <p:txBody>
          <a:bodyPr anchor="b"/>
          <a:lstStyle>
            <a:lvl1pPr marL="0" indent="0">
              <a:buNone/>
              <a:defRPr sz="7483" b="1"/>
            </a:lvl1pPr>
            <a:lvl2pPr marL="1425595" indent="0">
              <a:buNone/>
              <a:defRPr sz="6236" b="1"/>
            </a:lvl2pPr>
            <a:lvl3pPr marL="2851191" indent="0">
              <a:buNone/>
              <a:defRPr sz="5613" b="1"/>
            </a:lvl3pPr>
            <a:lvl4pPr marL="4276786" indent="0">
              <a:buNone/>
              <a:defRPr sz="4989" b="1"/>
            </a:lvl4pPr>
            <a:lvl5pPr marL="5702381" indent="0">
              <a:buNone/>
              <a:defRPr sz="4989" b="1"/>
            </a:lvl5pPr>
            <a:lvl6pPr marL="7127977" indent="0">
              <a:buNone/>
              <a:defRPr sz="4989" b="1"/>
            </a:lvl6pPr>
            <a:lvl7pPr marL="8553572" indent="0">
              <a:buNone/>
              <a:defRPr sz="4989" b="1"/>
            </a:lvl7pPr>
            <a:lvl8pPr marL="9979167" indent="0">
              <a:buNone/>
              <a:defRPr sz="4989" b="1"/>
            </a:lvl8pPr>
            <a:lvl9pPr marL="11404763" indent="0">
              <a:buNone/>
              <a:defRPr sz="4989" b="1"/>
            </a:lvl9pPr>
          </a:lstStyle>
          <a:p>
            <a:pPr lvl="0"/>
            <a:r>
              <a:rPr lang="es-ES"/>
              <a:t>Haga clic para modificar los estilos de texto del patrón</a:t>
            </a:r>
          </a:p>
        </p:txBody>
      </p:sp>
      <p:sp>
        <p:nvSpPr>
          <p:cNvPr id="4" name="Content Placeholder 3"/>
          <p:cNvSpPr>
            <a:spLocks noGrp="1"/>
          </p:cNvSpPr>
          <p:nvPr>
            <p:ph sz="half" idx="2"/>
          </p:nvPr>
        </p:nvSpPr>
        <p:spPr>
          <a:xfrm>
            <a:off x="1963882" y="7810963"/>
            <a:ext cx="12061699" cy="1148875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14433948" y="5241960"/>
            <a:ext cx="12121101" cy="2569003"/>
          </a:xfrm>
        </p:spPr>
        <p:txBody>
          <a:bodyPr anchor="b"/>
          <a:lstStyle>
            <a:lvl1pPr marL="0" indent="0">
              <a:buNone/>
              <a:defRPr sz="7483" b="1"/>
            </a:lvl1pPr>
            <a:lvl2pPr marL="1425595" indent="0">
              <a:buNone/>
              <a:defRPr sz="6236" b="1"/>
            </a:lvl2pPr>
            <a:lvl3pPr marL="2851191" indent="0">
              <a:buNone/>
              <a:defRPr sz="5613" b="1"/>
            </a:lvl3pPr>
            <a:lvl4pPr marL="4276786" indent="0">
              <a:buNone/>
              <a:defRPr sz="4989" b="1"/>
            </a:lvl4pPr>
            <a:lvl5pPr marL="5702381" indent="0">
              <a:buNone/>
              <a:defRPr sz="4989" b="1"/>
            </a:lvl5pPr>
            <a:lvl6pPr marL="7127977" indent="0">
              <a:buNone/>
              <a:defRPr sz="4989" b="1"/>
            </a:lvl6pPr>
            <a:lvl7pPr marL="8553572" indent="0">
              <a:buNone/>
              <a:defRPr sz="4989" b="1"/>
            </a:lvl7pPr>
            <a:lvl8pPr marL="9979167" indent="0">
              <a:buNone/>
              <a:defRPr sz="4989" b="1"/>
            </a:lvl8pPr>
            <a:lvl9pPr marL="11404763" indent="0">
              <a:buNone/>
              <a:defRPr sz="4989" b="1"/>
            </a:lvl9pPr>
          </a:lstStyle>
          <a:p>
            <a:pPr lvl="0"/>
            <a:r>
              <a:rPr lang="es-ES"/>
              <a:t>Haga clic para modificar los estilos de texto del patrón</a:t>
            </a:r>
          </a:p>
        </p:txBody>
      </p:sp>
      <p:sp>
        <p:nvSpPr>
          <p:cNvPr id="6" name="Content Placeholder 5"/>
          <p:cNvSpPr>
            <a:spLocks noGrp="1"/>
          </p:cNvSpPr>
          <p:nvPr>
            <p:ph sz="quarter" idx="4"/>
          </p:nvPr>
        </p:nvSpPr>
        <p:spPr>
          <a:xfrm>
            <a:off x="14433948" y="7810963"/>
            <a:ext cx="12121101" cy="1148875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995E57F-2ABD-49EF-83E5-FD294A2DB03D}" type="datetimeFigureOut">
              <a:rPr lang="es-CL" smtClean="0"/>
              <a:t>29-06-20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A109E43E-F422-4A3E-9F1B-B34C71A9D8B6}" type="slidenum">
              <a:rPr lang="es-CL" smtClean="0"/>
              <a:t>‹Nº›</a:t>
            </a:fld>
            <a:endParaRPr lang="es-CL"/>
          </a:p>
        </p:txBody>
      </p:sp>
    </p:spTree>
    <p:extLst>
      <p:ext uri="{BB962C8B-B14F-4D97-AF65-F5344CB8AC3E}">
        <p14:creationId xmlns:p14="http://schemas.microsoft.com/office/powerpoint/2010/main" val="356883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731075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995E57F-2ABD-49EF-83E5-FD294A2DB03D}" type="datetimeFigureOut">
              <a:rPr lang="es-CL" smtClean="0"/>
              <a:t>29-06-20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A109E43E-F422-4A3E-9F1B-B34C71A9D8B6}" type="slidenum">
              <a:rPr lang="es-CL" smtClean="0"/>
              <a:t>‹Nº›</a:t>
            </a:fld>
            <a:endParaRPr lang="es-CL"/>
          </a:p>
        </p:txBody>
      </p:sp>
    </p:spTree>
    <p:extLst>
      <p:ext uri="{BB962C8B-B14F-4D97-AF65-F5344CB8AC3E}">
        <p14:creationId xmlns:p14="http://schemas.microsoft.com/office/powerpoint/2010/main" val="3890637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95E57F-2ABD-49EF-83E5-FD294A2DB03D}" type="datetimeFigureOut">
              <a:rPr lang="es-CL" smtClean="0"/>
              <a:t>29-06-20</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A109E43E-F422-4A3E-9F1B-B34C71A9D8B6}" type="slidenum">
              <a:rPr lang="es-CL" smtClean="0"/>
              <a:t>‹Nº›</a:t>
            </a:fld>
            <a:endParaRPr lang="es-CL"/>
          </a:p>
        </p:txBody>
      </p:sp>
    </p:spTree>
    <p:extLst>
      <p:ext uri="{BB962C8B-B14F-4D97-AF65-F5344CB8AC3E}">
        <p14:creationId xmlns:p14="http://schemas.microsoft.com/office/powerpoint/2010/main" val="559740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63879" y="1425575"/>
            <a:ext cx="9195701" cy="4989513"/>
          </a:xfrm>
        </p:spPr>
        <p:txBody>
          <a:bodyPr anchor="b"/>
          <a:lstStyle>
            <a:lvl1pPr>
              <a:defRPr sz="9978"/>
            </a:lvl1pPr>
          </a:lstStyle>
          <a:p>
            <a:r>
              <a:rPr lang="es-ES"/>
              <a:t>Haga clic para modificar el estilo de título del patrón</a:t>
            </a:r>
            <a:endParaRPr lang="en-US" dirty="0"/>
          </a:p>
        </p:txBody>
      </p:sp>
      <p:sp>
        <p:nvSpPr>
          <p:cNvPr id="3" name="Content Placeholder 2"/>
          <p:cNvSpPr>
            <a:spLocks noGrp="1"/>
          </p:cNvSpPr>
          <p:nvPr>
            <p:ph idx="1"/>
          </p:nvPr>
        </p:nvSpPr>
        <p:spPr>
          <a:xfrm>
            <a:off x="12121101" y="3078850"/>
            <a:ext cx="14433947" cy="15196234"/>
          </a:xfrm>
        </p:spPr>
        <p:txBody>
          <a:bodyPr/>
          <a:lstStyle>
            <a:lvl1pPr>
              <a:defRPr sz="9978"/>
            </a:lvl1pPr>
            <a:lvl2pPr>
              <a:defRPr sz="8731"/>
            </a:lvl2pPr>
            <a:lvl3pPr>
              <a:defRPr sz="7483"/>
            </a:lvl3pPr>
            <a:lvl4pPr>
              <a:defRPr sz="6236"/>
            </a:lvl4pPr>
            <a:lvl5pPr>
              <a:defRPr sz="6236"/>
            </a:lvl5pPr>
            <a:lvl6pPr>
              <a:defRPr sz="6236"/>
            </a:lvl6pPr>
            <a:lvl7pPr>
              <a:defRPr sz="6236"/>
            </a:lvl7pPr>
            <a:lvl8pPr>
              <a:defRPr sz="6236"/>
            </a:lvl8pPr>
            <a:lvl9pPr>
              <a:defRPr sz="6236"/>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963879" y="6415088"/>
            <a:ext cx="9195701" cy="11884743"/>
          </a:xfrm>
        </p:spPr>
        <p:txBody>
          <a:bodyPr/>
          <a:lstStyle>
            <a:lvl1pPr marL="0" indent="0">
              <a:buNone/>
              <a:defRPr sz="4989"/>
            </a:lvl1pPr>
            <a:lvl2pPr marL="1425595" indent="0">
              <a:buNone/>
              <a:defRPr sz="4365"/>
            </a:lvl2pPr>
            <a:lvl3pPr marL="2851191" indent="0">
              <a:buNone/>
              <a:defRPr sz="3742"/>
            </a:lvl3pPr>
            <a:lvl4pPr marL="4276786" indent="0">
              <a:buNone/>
              <a:defRPr sz="3118"/>
            </a:lvl4pPr>
            <a:lvl5pPr marL="5702381" indent="0">
              <a:buNone/>
              <a:defRPr sz="3118"/>
            </a:lvl5pPr>
            <a:lvl6pPr marL="7127977" indent="0">
              <a:buNone/>
              <a:defRPr sz="3118"/>
            </a:lvl6pPr>
            <a:lvl7pPr marL="8553572" indent="0">
              <a:buNone/>
              <a:defRPr sz="3118"/>
            </a:lvl7pPr>
            <a:lvl8pPr marL="9979167" indent="0">
              <a:buNone/>
              <a:defRPr sz="3118"/>
            </a:lvl8pPr>
            <a:lvl9pPr marL="11404763" indent="0">
              <a:buNone/>
              <a:defRPr sz="3118"/>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995E57F-2ABD-49EF-83E5-FD294A2DB03D}" type="datetimeFigureOut">
              <a:rPr lang="es-CL" smtClean="0"/>
              <a:t>29-06-20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A109E43E-F422-4A3E-9F1B-B34C71A9D8B6}" type="slidenum">
              <a:rPr lang="es-CL" smtClean="0"/>
              <a:t>‹Nº›</a:t>
            </a:fld>
            <a:endParaRPr lang="es-CL"/>
          </a:p>
        </p:txBody>
      </p:sp>
    </p:spTree>
    <p:extLst>
      <p:ext uri="{BB962C8B-B14F-4D97-AF65-F5344CB8AC3E}">
        <p14:creationId xmlns:p14="http://schemas.microsoft.com/office/powerpoint/2010/main" val="3193036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63879" y="1425575"/>
            <a:ext cx="9195701" cy="4989513"/>
          </a:xfrm>
        </p:spPr>
        <p:txBody>
          <a:bodyPr anchor="b"/>
          <a:lstStyle>
            <a:lvl1pPr>
              <a:defRPr sz="9978"/>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2121101" y="3078850"/>
            <a:ext cx="14433947" cy="15196234"/>
          </a:xfrm>
        </p:spPr>
        <p:txBody>
          <a:bodyPr anchor="t"/>
          <a:lstStyle>
            <a:lvl1pPr marL="0" indent="0">
              <a:buNone/>
              <a:defRPr sz="9978"/>
            </a:lvl1pPr>
            <a:lvl2pPr marL="1425595" indent="0">
              <a:buNone/>
              <a:defRPr sz="8731"/>
            </a:lvl2pPr>
            <a:lvl3pPr marL="2851191" indent="0">
              <a:buNone/>
              <a:defRPr sz="7483"/>
            </a:lvl3pPr>
            <a:lvl4pPr marL="4276786" indent="0">
              <a:buNone/>
              <a:defRPr sz="6236"/>
            </a:lvl4pPr>
            <a:lvl5pPr marL="5702381" indent="0">
              <a:buNone/>
              <a:defRPr sz="6236"/>
            </a:lvl5pPr>
            <a:lvl6pPr marL="7127977" indent="0">
              <a:buNone/>
              <a:defRPr sz="6236"/>
            </a:lvl6pPr>
            <a:lvl7pPr marL="8553572" indent="0">
              <a:buNone/>
              <a:defRPr sz="6236"/>
            </a:lvl7pPr>
            <a:lvl8pPr marL="9979167" indent="0">
              <a:buNone/>
              <a:defRPr sz="6236"/>
            </a:lvl8pPr>
            <a:lvl9pPr marL="11404763" indent="0">
              <a:buNone/>
              <a:defRPr sz="6236"/>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963879" y="6415088"/>
            <a:ext cx="9195701" cy="11884743"/>
          </a:xfrm>
        </p:spPr>
        <p:txBody>
          <a:bodyPr/>
          <a:lstStyle>
            <a:lvl1pPr marL="0" indent="0">
              <a:buNone/>
              <a:defRPr sz="4989"/>
            </a:lvl1pPr>
            <a:lvl2pPr marL="1425595" indent="0">
              <a:buNone/>
              <a:defRPr sz="4365"/>
            </a:lvl2pPr>
            <a:lvl3pPr marL="2851191" indent="0">
              <a:buNone/>
              <a:defRPr sz="3742"/>
            </a:lvl3pPr>
            <a:lvl4pPr marL="4276786" indent="0">
              <a:buNone/>
              <a:defRPr sz="3118"/>
            </a:lvl4pPr>
            <a:lvl5pPr marL="5702381" indent="0">
              <a:buNone/>
              <a:defRPr sz="3118"/>
            </a:lvl5pPr>
            <a:lvl6pPr marL="7127977" indent="0">
              <a:buNone/>
              <a:defRPr sz="3118"/>
            </a:lvl6pPr>
            <a:lvl7pPr marL="8553572" indent="0">
              <a:buNone/>
              <a:defRPr sz="3118"/>
            </a:lvl7pPr>
            <a:lvl8pPr marL="9979167" indent="0">
              <a:buNone/>
              <a:defRPr sz="3118"/>
            </a:lvl8pPr>
            <a:lvl9pPr marL="11404763" indent="0">
              <a:buNone/>
              <a:defRPr sz="3118"/>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995E57F-2ABD-49EF-83E5-FD294A2DB03D}" type="datetimeFigureOut">
              <a:rPr lang="es-CL" smtClean="0"/>
              <a:t>29-06-20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A109E43E-F422-4A3E-9F1B-B34C71A9D8B6}" type="slidenum">
              <a:rPr lang="es-CL" smtClean="0"/>
              <a:t>‹Nº›</a:t>
            </a:fld>
            <a:endParaRPr lang="es-CL"/>
          </a:p>
        </p:txBody>
      </p:sp>
    </p:spTree>
    <p:extLst>
      <p:ext uri="{BB962C8B-B14F-4D97-AF65-F5344CB8AC3E}">
        <p14:creationId xmlns:p14="http://schemas.microsoft.com/office/powerpoint/2010/main" val="1622054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995E57F-2ABD-49EF-83E5-FD294A2DB03D}" type="datetimeFigureOut">
              <a:rPr lang="es-CL" smtClean="0"/>
              <a:t>29-06-20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109E43E-F422-4A3E-9F1B-B34C71A9D8B6}" type="slidenum">
              <a:rPr lang="es-CL" smtClean="0"/>
              <a:t>‹Nº›</a:t>
            </a:fld>
            <a:endParaRPr lang="es-CL"/>
          </a:p>
        </p:txBody>
      </p:sp>
    </p:spTree>
    <p:extLst>
      <p:ext uri="{BB962C8B-B14F-4D97-AF65-F5344CB8AC3E}">
        <p14:creationId xmlns:p14="http://schemas.microsoft.com/office/powerpoint/2010/main" val="296208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403544" y="1138480"/>
            <a:ext cx="6147792" cy="1812163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960167" y="1138480"/>
            <a:ext cx="18086983" cy="1812163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995E57F-2ABD-49EF-83E5-FD294A2DB03D}" type="datetimeFigureOut">
              <a:rPr lang="es-CL" smtClean="0"/>
              <a:t>29-06-20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109E43E-F422-4A3E-9F1B-B34C71A9D8B6}" type="slidenum">
              <a:rPr lang="es-CL" smtClean="0"/>
              <a:t>‹Nº›</a:t>
            </a:fld>
            <a:endParaRPr lang="es-CL"/>
          </a:p>
        </p:txBody>
      </p:sp>
    </p:spTree>
    <p:extLst>
      <p:ext uri="{BB962C8B-B14F-4D97-AF65-F5344CB8AC3E}">
        <p14:creationId xmlns:p14="http://schemas.microsoft.com/office/powerpoint/2010/main" val="3078376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971901" y="1850149"/>
            <a:ext cx="26567702" cy="238063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6548"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6548">
                <a:solidFill>
                  <a:schemeClr val="dk1"/>
                </a:solidFill>
              </a:defRPr>
            </a:lvl2pPr>
            <a:lvl3pPr lvl="2" indent="0">
              <a:spcBef>
                <a:spcPts val="0"/>
              </a:spcBef>
              <a:buClr>
                <a:schemeClr val="dk1"/>
              </a:buClr>
              <a:buFont typeface="Arial"/>
              <a:buNone/>
              <a:defRPr sz="6548">
                <a:solidFill>
                  <a:schemeClr val="dk1"/>
                </a:solidFill>
              </a:defRPr>
            </a:lvl3pPr>
            <a:lvl4pPr lvl="3" indent="0">
              <a:spcBef>
                <a:spcPts val="0"/>
              </a:spcBef>
              <a:buClr>
                <a:schemeClr val="dk1"/>
              </a:buClr>
              <a:buFont typeface="Arial"/>
              <a:buNone/>
              <a:defRPr sz="6548">
                <a:solidFill>
                  <a:schemeClr val="dk1"/>
                </a:solidFill>
              </a:defRPr>
            </a:lvl4pPr>
            <a:lvl5pPr lvl="4" indent="0">
              <a:spcBef>
                <a:spcPts val="0"/>
              </a:spcBef>
              <a:buClr>
                <a:schemeClr val="dk1"/>
              </a:buClr>
              <a:buFont typeface="Arial"/>
              <a:buNone/>
              <a:defRPr sz="6548">
                <a:solidFill>
                  <a:schemeClr val="dk1"/>
                </a:solidFill>
              </a:defRPr>
            </a:lvl5pPr>
            <a:lvl6pPr lvl="5" indent="0">
              <a:spcBef>
                <a:spcPts val="0"/>
              </a:spcBef>
              <a:buClr>
                <a:schemeClr val="dk1"/>
              </a:buClr>
              <a:buFont typeface="Arial"/>
              <a:buNone/>
              <a:defRPr sz="6548">
                <a:solidFill>
                  <a:schemeClr val="dk1"/>
                </a:solidFill>
              </a:defRPr>
            </a:lvl6pPr>
            <a:lvl7pPr lvl="6" indent="0">
              <a:spcBef>
                <a:spcPts val="0"/>
              </a:spcBef>
              <a:buClr>
                <a:schemeClr val="dk1"/>
              </a:buClr>
              <a:buFont typeface="Arial"/>
              <a:buNone/>
              <a:defRPr sz="6548">
                <a:solidFill>
                  <a:schemeClr val="dk1"/>
                </a:solidFill>
              </a:defRPr>
            </a:lvl7pPr>
            <a:lvl8pPr lvl="7" indent="0">
              <a:spcBef>
                <a:spcPts val="0"/>
              </a:spcBef>
              <a:buClr>
                <a:schemeClr val="dk1"/>
              </a:buClr>
              <a:buFont typeface="Arial"/>
              <a:buNone/>
              <a:defRPr sz="6548">
                <a:solidFill>
                  <a:schemeClr val="dk1"/>
                </a:solidFill>
              </a:defRPr>
            </a:lvl8pPr>
            <a:lvl9pPr lvl="8" indent="0">
              <a:spcBef>
                <a:spcPts val="0"/>
              </a:spcBef>
              <a:buClr>
                <a:schemeClr val="dk1"/>
              </a:buClr>
              <a:buFont typeface="Arial"/>
              <a:buNone/>
              <a:defRPr sz="6548">
                <a:solidFill>
                  <a:schemeClr val="dk1"/>
                </a:solidFill>
              </a:defRPr>
            </a:lvl9pPr>
          </a:lstStyle>
          <a:p>
            <a:endParaRPr/>
          </a:p>
        </p:txBody>
      </p:sp>
      <p:sp>
        <p:nvSpPr>
          <p:cNvPr id="15" name="Shape 15"/>
          <p:cNvSpPr txBox="1">
            <a:spLocks noGrp="1"/>
          </p:cNvSpPr>
          <p:nvPr>
            <p:ph type="body" idx="1"/>
          </p:nvPr>
        </p:nvSpPr>
        <p:spPr>
          <a:xfrm>
            <a:off x="971901" y="4791312"/>
            <a:ext cx="26567702" cy="14203364"/>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3742"/>
              </a:spcAft>
              <a:buClr>
                <a:schemeClr val="dk2"/>
              </a:buClr>
              <a:buFont typeface="Arial"/>
              <a:buNone/>
              <a:defRPr sz="4209" b="0" i="0" u="none" strike="noStrike" cap="none">
                <a:solidFill>
                  <a:schemeClr val="dk2"/>
                </a:solidFill>
                <a:latin typeface="Arial"/>
                <a:ea typeface="Arial"/>
                <a:cs typeface="Arial"/>
                <a:sym typeface="Arial"/>
              </a:defRPr>
            </a:lvl1pPr>
            <a:lvl2pPr marL="1069270" marR="0" lvl="1" indent="0" algn="l" rtl="0">
              <a:lnSpc>
                <a:spcPct val="115000"/>
              </a:lnSpc>
              <a:spcBef>
                <a:spcPts val="0"/>
              </a:spcBef>
              <a:spcAft>
                <a:spcPts val="3742"/>
              </a:spcAft>
              <a:buClr>
                <a:schemeClr val="dk2"/>
              </a:buClr>
              <a:buFont typeface="Arial"/>
              <a:buNone/>
              <a:defRPr sz="3274" b="0" i="0" u="none" strike="noStrike" cap="none">
                <a:solidFill>
                  <a:schemeClr val="dk2"/>
                </a:solidFill>
                <a:latin typeface="Arial"/>
                <a:ea typeface="Arial"/>
                <a:cs typeface="Arial"/>
                <a:sym typeface="Arial"/>
              </a:defRPr>
            </a:lvl2pPr>
            <a:lvl3pPr marL="2138538" marR="0" lvl="2" indent="0" algn="l" rtl="0">
              <a:lnSpc>
                <a:spcPct val="115000"/>
              </a:lnSpc>
              <a:spcBef>
                <a:spcPts val="0"/>
              </a:spcBef>
              <a:spcAft>
                <a:spcPts val="3742"/>
              </a:spcAft>
              <a:buClr>
                <a:schemeClr val="dk2"/>
              </a:buClr>
              <a:buFont typeface="Arial"/>
              <a:buNone/>
              <a:defRPr sz="3274" b="0" i="0" u="none" strike="noStrike" cap="none">
                <a:solidFill>
                  <a:schemeClr val="dk2"/>
                </a:solidFill>
                <a:latin typeface="Arial"/>
                <a:ea typeface="Arial"/>
                <a:cs typeface="Arial"/>
                <a:sym typeface="Arial"/>
              </a:defRPr>
            </a:lvl3pPr>
            <a:lvl4pPr marL="3207808" marR="0" lvl="3" indent="0" algn="l" rtl="0">
              <a:lnSpc>
                <a:spcPct val="115000"/>
              </a:lnSpc>
              <a:spcBef>
                <a:spcPts val="0"/>
              </a:spcBef>
              <a:spcAft>
                <a:spcPts val="3742"/>
              </a:spcAft>
              <a:buClr>
                <a:schemeClr val="dk2"/>
              </a:buClr>
              <a:buFont typeface="Arial"/>
              <a:buNone/>
              <a:defRPr sz="3274" b="0" i="0" u="none" strike="noStrike" cap="none">
                <a:solidFill>
                  <a:schemeClr val="dk2"/>
                </a:solidFill>
                <a:latin typeface="Arial"/>
                <a:ea typeface="Arial"/>
                <a:cs typeface="Arial"/>
                <a:sym typeface="Arial"/>
              </a:defRPr>
            </a:lvl4pPr>
            <a:lvl5pPr marL="4277077" marR="0" lvl="4" indent="0" algn="l" rtl="0">
              <a:lnSpc>
                <a:spcPct val="115000"/>
              </a:lnSpc>
              <a:spcBef>
                <a:spcPts val="0"/>
              </a:spcBef>
              <a:spcAft>
                <a:spcPts val="3742"/>
              </a:spcAft>
              <a:buClr>
                <a:schemeClr val="dk2"/>
              </a:buClr>
              <a:buFont typeface="Arial"/>
              <a:buNone/>
              <a:defRPr sz="3274" b="0" i="0" u="none" strike="noStrike" cap="none">
                <a:solidFill>
                  <a:schemeClr val="dk2"/>
                </a:solidFill>
                <a:latin typeface="Arial"/>
                <a:ea typeface="Arial"/>
                <a:cs typeface="Arial"/>
                <a:sym typeface="Arial"/>
              </a:defRPr>
            </a:lvl5pPr>
            <a:lvl6pPr marL="5346345" marR="0" lvl="5" indent="0" algn="l" rtl="0">
              <a:lnSpc>
                <a:spcPct val="115000"/>
              </a:lnSpc>
              <a:spcBef>
                <a:spcPts val="0"/>
              </a:spcBef>
              <a:spcAft>
                <a:spcPts val="3742"/>
              </a:spcAft>
              <a:buClr>
                <a:schemeClr val="dk2"/>
              </a:buClr>
              <a:buFont typeface="Arial"/>
              <a:buNone/>
              <a:defRPr sz="3274" b="0" i="0" u="none" strike="noStrike" cap="none">
                <a:solidFill>
                  <a:schemeClr val="dk2"/>
                </a:solidFill>
                <a:latin typeface="Arial"/>
                <a:ea typeface="Arial"/>
                <a:cs typeface="Arial"/>
                <a:sym typeface="Arial"/>
              </a:defRPr>
            </a:lvl6pPr>
            <a:lvl7pPr marL="6415615" marR="0" lvl="6" indent="0" algn="l" rtl="0">
              <a:lnSpc>
                <a:spcPct val="115000"/>
              </a:lnSpc>
              <a:spcBef>
                <a:spcPts val="0"/>
              </a:spcBef>
              <a:spcAft>
                <a:spcPts val="3742"/>
              </a:spcAft>
              <a:buClr>
                <a:schemeClr val="dk2"/>
              </a:buClr>
              <a:buFont typeface="Arial"/>
              <a:buNone/>
              <a:defRPr sz="3274" b="0" i="0" u="none" strike="noStrike" cap="none">
                <a:solidFill>
                  <a:schemeClr val="dk2"/>
                </a:solidFill>
                <a:latin typeface="Arial"/>
                <a:ea typeface="Arial"/>
                <a:cs typeface="Arial"/>
                <a:sym typeface="Arial"/>
              </a:defRPr>
            </a:lvl7pPr>
            <a:lvl8pPr marL="7484885" marR="0" lvl="7" indent="0" algn="l" rtl="0">
              <a:lnSpc>
                <a:spcPct val="115000"/>
              </a:lnSpc>
              <a:spcBef>
                <a:spcPts val="0"/>
              </a:spcBef>
              <a:spcAft>
                <a:spcPts val="3742"/>
              </a:spcAft>
              <a:buClr>
                <a:schemeClr val="dk2"/>
              </a:buClr>
              <a:buFont typeface="Arial"/>
              <a:buNone/>
              <a:defRPr sz="3274" b="0" i="0" u="none" strike="noStrike" cap="none">
                <a:solidFill>
                  <a:schemeClr val="dk2"/>
                </a:solidFill>
                <a:latin typeface="Arial"/>
                <a:ea typeface="Arial"/>
                <a:cs typeface="Arial"/>
                <a:sym typeface="Arial"/>
              </a:defRPr>
            </a:lvl8pPr>
            <a:lvl9pPr marL="8554154" marR="0" lvl="8" indent="0" algn="l" rtl="0">
              <a:lnSpc>
                <a:spcPct val="115000"/>
              </a:lnSpc>
              <a:spcBef>
                <a:spcPts val="0"/>
              </a:spcBef>
              <a:spcAft>
                <a:spcPts val="3742"/>
              </a:spcAft>
              <a:buClr>
                <a:schemeClr val="dk2"/>
              </a:buClr>
              <a:buFont typeface="Arial"/>
              <a:buNone/>
              <a:defRPr sz="3274" b="0" i="0" u="none" strike="noStrike" cap="none">
                <a:solidFill>
                  <a:schemeClr val="dk2"/>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26417594" y="19386896"/>
            <a:ext cx="1710875" cy="1636041"/>
          </a:xfrm>
          <a:prstGeom prst="rect">
            <a:avLst/>
          </a:prstGeom>
          <a:noFill/>
          <a:ln>
            <a:noFill/>
          </a:ln>
        </p:spPr>
        <p:txBody>
          <a:bodyPr lIns="91425" tIns="91425" rIns="91425" bIns="91425" anchor="ctr" anchorCtr="0">
            <a:noAutofit/>
          </a:bodyPr>
          <a:lstStyle/>
          <a:p>
            <a:pPr>
              <a:buSzPct val="25000"/>
            </a:pPr>
            <a:fld id="{00000000-1234-1234-1234-123412341234}" type="slidenum">
              <a:rPr lang="en-GB" sz="4209"/>
              <a:pPr>
                <a:buSzPct val="25000"/>
              </a:pPr>
              <a:t>‹Nº›</a:t>
            </a:fld>
            <a:endParaRPr lang="en-GB" sz="4209"/>
          </a:p>
        </p:txBody>
      </p:sp>
    </p:spTree>
    <p:extLst>
      <p:ext uri="{BB962C8B-B14F-4D97-AF65-F5344CB8AC3E}">
        <p14:creationId xmlns:p14="http://schemas.microsoft.com/office/powerpoint/2010/main" val="988341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28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190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77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45317" y="5331063"/>
            <a:ext cx="24591169" cy="8894992"/>
          </a:xfrm>
        </p:spPr>
        <p:txBody>
          <a:bodyPr anchor="b"/>
          <a:lstStyle>
            <a:lvl1pPr>
              <a:defRPr sz="1870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945317" y="14310205"/>
            <a:ext cx="24591169" cy="4677666"/>
          </a:xfrm>
        </p:spPr>
        <p:txBody>
          <a:bodyPr/>
          <a:lstStyle>
            <a:lvl1pPr marL="0" indent="0">
              <a:buNone/>
              <a:defRPr sz="7483">
                <a:solidFill>
                  <a:schemeClr val="tx1"/>
                </a:solidFill>
              </a:defRPr>
            </a:lvl1pPr>
            <a:lvl2pPr marL="1425595" indent="0">
              <a:buNone/>
              <a:defRPr sz="6236">
                <a:solidFill>
                  <a:schemeClr val="tx1">
                    <a:tint val="75000"/>
                  </a:schemeClr>
                </a:solidFill>
              </a:defRPr>
            </a:lvl2pPr>
            <a:lvl3pPr marL="2851191" indent="0">
              <a:buNone/>
              <a:defRPr sz="5613">
                <a:solidFill>
                  <a:schemeClr val="tx1">
                    <a:tint val="75000"/>
                  </a:schemeClr>
                </a:solidFill>
              </a:defRPr>
            </a:lvl3pPr>
            <a:lvl4pPr marL="4276786" indent="0">
              <a:buNone/>
              <a:defRPr sz="4989">
                <a:solidFill>
                  <a:schemeClr val="tx1">
                    <a:tint val="75000"/>
                  </a:schemeClr>
                </a:solidFill>
              </a:defRPr>
            </a:lvl4pPr>
            <a:lvl5pPr marL="5702381" indent="0">
              <a:buNone/>
              <a:defRPr sz="4989">
                <a:solidFill>
                  <a:schemeClr val="tx1">
                    <a:tint val="75000"/>
                  </a:schemeClr>
                </a:solidFill>
              </a:defRPr>
            </a:lvl5pPr>
            <a:lvl6pPr marL="7127977" indent="0">
              <a:buNone/>
              <a:defRPr sz="4989">
                <a:solidFill>
                  <a:schemeClr val="tx1">
                    <a:tint val="75000"/>
                  </a:schemeClr>
                </a:solidFill>
              </a:defRPr>
            </a:lvl6pPr>
            <a:lvl7pPr marL="8553572" indent="0">
              <a:buNone/>
              <a:defRPr sz="4989">
                <a:solidFill>
                  <a:schemeClr val="tx1">
                    <a:tint val="75000"/>
                  </a:schemeClr>
                </a:solidFill>
              </a:defRPr>
            </a:lvl7pPr>
            <a:lvl8pPr marL="9979167" indent="0">
              <a:buNone/>
              <a:defRPr sz="4989">
                <a:solidFill>
                  <a:schemeClr val="tx1">
                    <a:tint val="75000"/>
                  </a:schemeClr>
                </a:solidFill>
              </a:defRPr>
            </a:lvl8pPr>
            <a:lvl9pPr marL="11404763" indent="0">
              <a:buNone/>
              <a:defRPr sz="4989">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764DE79-268F-4C1A-8933-263129D2AF90}" type="datetimeFigureOut">
              <a:rPr lang="en-US" smtClean="0"/>
              <a:t>6/29/20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325647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972000" y="1850040"/>
            <a:ext cx="26567280" cy="23803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4" name="PlaceHolder 2"/>
          <p:cNvSpPr>
            <a:spLocks noGrp="1"/>
          </p:cNvSpPr>
          <p:nvPr>
            <p:ph type="subTitle"/>
          </p:nvPr>
        </p:nvSpPr>
        <p:spPr>
          <a:xfrm>
            <a:off x="972000" y="4791240"/>
            <a:ext cx="26567280" cy="14203080"/>
          </a:xfrm>
          <a:prstGeom prst="rect">
            <a:avLst/>
          </a:prstGeom>
        </p:spPr>
        <p:txBody>
          <a:bodyPr lIns="0" tIns="0" rIns="0" bIns="0" anchor="ctr">
            <a:noAutofit/>
          </a:bodyPr>
          <a:lstStyle/>
          <a:p>
            <a:pPr algn="ctr"/>
            <a:endParaRPr lang="es-CL" sz="3200" b="0" strike="noStrike" spc="-1">
              <a:latin typeface="Arial"/>
            </a:endParaRPr>
          </a:p>
        </p:txBody>
      </p:sp>
    </p:spTree>
    <p:extLst>
      <p:ext uri="{BB962C8B-B14F-4D97-AF65-F5344CB8AC3E}">
        <p14:creationId xmlns:p14="http://schemas.microsoft.com/office/powerpoint/2010/main" val="648635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972000" y="1850040"/>
            <a:ext cx="26567280" cy="23803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6" name="PlaceHolder 2"/>
          <p:cNvSpPr>
            <a:spLocks noGrp="1"/>
          </p:cNvSpPr>
          <p:nvPr>
            <p:ph type="body"/>
          </p:nvPr>
        </p:nvSpPr>
        <p:spPr>
          <a:xfrm>
            <a:off x="972000" y="4791240"/>
            <a:ext cx="26567280" cy="14203080"/>
          </a:xfrm>
          <a:prstGeom prst="rect">
            <a:avLst/>
          </a:prstGeom>
        </p:spPr>
        <p:txBody>
          <a:bodyPr lIns="0" tIns="0" rIns="0" bIns="0">
            <a:normAutofit/>
          </a:bodyPr>
          <a:lstStyle/>
          <a:p>
            <a:endParaRPr lang="en-US" sz="8730" b="0" strike="noStrike" spc="-1">
              <a:solidFill>
                <a:srgbClr val="000000"/>
              </a:solidFill>
              <a:latin typeface="Calibri"/>
            </a:endParaRPr>
          </a:p>
        </p:txBody>
      </p:sp>
    </p:spTree>
    <p:extLst>
      <p:ext uri="{BB962C8B-B14F-4D97-AF65-F5344CB8AC3E}">
        <p14:creationId xmlns:p14="http://schemas.microsoft.com/office/powerpoint/2010/main" val="2524097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972000" y="1850040"/>
            <a:ext cx="26567280" cy="23803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48" name="PlaceHolder 2"/>
          <p:cNvSpPr>
            <a:spLocks noGrp="1"/>
          </p:cNvSpPr>
          <p:nvPr>
            <p:ph type="body"/>
          </p:nvPr>
        </p:nvSpPr>
        <p:spPr>
          <a:xfrm>
            <a:off x="972000" y="4791240"/>
            <a:ext cx="12964680" cy="1420308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49" name="PlaceHolder 3"/>
          <p:cNvSpPr>
            <a:spLocks noGrp="1"/>
          </p:cNvSpPr>
          <p:nvPr>
            <p:ph type="body"/>
          </p:nvPr>
        </p:nvSpPr>
        <p:spPr>
          <a:xfrm>
            <a:off x="14585400" y="4791240"/>
            <a:ext cx="12964680" cy="14203080"/>
          </a:xfrm>
          <a:prstGeom prst="rect">
            <a:avLst/>
          </a:prstGeom>
        </p:spPr>
        <p:txBody>
          <a:bodyPr lIns="0" tIns="0" rIns="0" bIns="0">
            <a:normAutofit/>
          </a:bodyPr>
          <a:lstStyle/>
          <a:p>
            <a:endParaRPr lang="en-US" sz="8730" b="0" strike="noStrike" spc="-1">
              <a:solidFill>
                <a:srgbClr val="000000"/>
              </a:solidFill>
              <a:latin typeface="Calibri"/>
            </a:endParaRPr>
          </a:p>
        </p:txBody>
      </p:sp>
    </p:spTree>
    <p:extLst>
      <p:ext uri="{BB962C8B-B14F-4D97-AF65-F5344CB8AC3E}">
        <p14:creationId xmlns:p14="http://schemas.microsoft.com/office/powerpoint/2010/main" val="2233745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972000" y="1850040"/>
            <a:ext cx="26567280" cy="238032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extLst>
      <p:ext uri="{BB962C8B-B14F-4D97-AF65-F5344CB8AC3E}">
        <p14:creationId xmlns:p14="http://schemas.microsoft.com/office/powerpoint/2010/main" val="1791975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972000" y="1850040"/>
            <a:ext cx="26567280" cy="11035080"/>
          </a:xfrm>
          <a:prstGeom prst="rect">
            <a:avLst/>
          </a:prstGeom>
        </p:spPr>
        <p:txBody>
          <a:bodyPr lIns="0" tIns="0" rIns="0" bIns="0" anchor="ctr">
            <a:noAutofit/>
          </a:bodyPr>
          <a:lstStyle/>
          <a:p>
            <a:pPr algn="ctr"/>
            <a:endParaRPr lang="es-CL" sz="3200" b="0" strike="noStrike" spc="-1">
              <a:latin typeface="Arial"/>
            </a:endParaRPr>
          </a:p>
        </p:txBody>
      </p:sp>
    </p:spTree>
    <p:extLst>
      <p:ext uri="{BB962C8B-B14F-4D97-AF65-F5344CB8AC3E}">
        <p14:creationId xmlns:p14="http://schemas.microsoft.com/office/powerpoint/2010/main" val="1334687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972000" y="1850040"/>
            <a:ext cx="26567280" cy="23803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3" name="PlaceHolder 2"/>
          <p:cNvSpPr>
            <a:spLocks noGrp="1"/>
          </p:cNvSpPr>
          <p:nvPr>
            <p:ph type="body"/>
          </p:nvPr>
        </p:nvSpPr>
        <p:spPr>
          <a:xfrm>
            <a:off x="972000" y="4791240"/>
            <a:ext cx="12964680" cy="677484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54" name="PlaceHolder 3"/>
          <p:cNvSpPr>
            <a:spLocks noGrp="1"/>
          </p:cNvSpPr>
          <p:nvPr>
            <p:ph type="body"/>
          </p:nvPr>
        </p:nvSpPr>
        <p:spPr>
          <a:xfrm>
            <a:off x="14585400" y="4791240"/>
            <a:ext cx="12964680" cy="1420308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55" name="PlaceHolder 4"/>
          <p:cNvSpPr>
            <a:spLocks noGrp="1"/>
          </p:cNvSpPr>
          <p:nvPr>
            <p:ph type="body"/>
          </p:nvPr>
        </p:nvSpPr>
        <p:spPr>
          <a:xfrm>
            <a:off x="972000" y="12210120"/>
            <a:ext cx="12964680" cy="6774840"/>
          </a:xfrm>
          <a:prstGeom prst="rect">
            <a:avLst/>
          </a:prstGeom>
        </p:spPr>
        <p:txBody>
          <a:bodyPr lIns="0" tIns="0" rIns="0" bIns="0">
            <a:normAutofit/>
          </a:bodyPr>
          <a:lstStyle/>
          <a:p>
            <a:endParaRPr lang="en-US" sz="8730" b="0" strike="noStrike" spc="-1">
              <a:solidFill>
                <a:srgbClr val="000000"/>
              </a:solidFill>
              <a:latin typeface="Calibri"/>
            </a:endParaRPr>
          </a:p>
        </p:txBody>
      </p:sp>
    </p:spTree>
    <p:extLst>
      <p:ext uri="{BB962C8B-B14F-4D97-AF65-F5344CB8AC3E}">
        <p14:creationId xmlns:p14="http://schemas.microsoft.com/office/powerpoint/2010/main" val="77370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972000" y="1850040"/>
            <a:ext cx="26567280" cy="23803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7" name="PlaceHolder 2"/>
          <p:cNvSpPr>
            <a:spLocks noGrp="1"/>
          </p:cNvSpPr>
          <p:nvPr>
            <p:ph type="body"/>
          </p:nvPr>
        </p:nvSpPr>
        <p:spPr>
          <a:xfrm>
            <a:off x="972000" y="4791240"/>
            <a:ext cx="12964680" cy="1420308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58" name="PlaceHolder 3"/>
          <p:cNvSpPr>
            <a:spLocks noGrp="1"/>
          </p:cNvSpPr>
          <p:nvPr>
            <p:ph type="body"/>
          </p:nvPr>
        </p:nvSpPr>
        <p:spPr>
          <a:xfrm>
            <a:off x="14585400" y="4791240"/>
            <a:ext cx="12964680" cy="677484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59" name="PlaceHolder 4"/>
          <p:cNvSpPr>
            <a:spLocks noGrp="1"/>
          </p:cNvSpPr>
          <p:nvPr>
            <p:ph type="body"/>
          </p:nvPr>
        </p:nvSpPr>
        <p:spPr>
          <a:xfrm>
            <a:off x="14585400" y="12210120"/>
            <a:ext cx="12964680" cy="6774840"/>
          </a:xfrm>
          <a:prstGeom prst="rect">
            <a:avLst/>
          </a:prstGeom>
        </p:spPr>
        <p:txBody>
          <a:bodyPr lIns="0" tIns="0" rIns="0" bIns="0">
            <a:normAutofit/>
          </a:bodyPr>
          <a:lstStyle/>
          <a:p>
            <a:endParaRPr lang="en-US" sz="8730" b="0" strike="noStrike" spc="-1">
              <a:solidFill>
                <a:srgbClr val="000000"/>
              </a:solidFill>
              <a:latin typeface="Calibri"/>
            </a:endParaRPr>
          </a:p>
        </p:txBody>
      </p:sp>
    </p:spTree>
    <p:extLst>
      <p:ext uri="{BB962C8B-B14F-4D97-AF65-F5344CB8AC3E}">
        <p14:creationId xmlns:p14="http://schemas.microsoft.com/office/powerpoint/2010/main" val="1764614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972000" y="1850040"/>
            <a:ext cx="26567280" cy="23803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1" name="PlaceHolder 2"/>
          <p:cNvSpPr>
            <a:spLocks noGrp="1"/>
          </p:cNvSpPr>
          <p:nvPr>
            <p:ph type="body"/>
          </p:nvPr>
        </p:nvSpPr>
        <p:spPr>
          <a:xfrm>
            <a:off x="972000" y="4791240"/>
            <a:ext cx="12964680" cy="677484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62" name="PlaceHolder 3"/>
          <p:cNvSpPr>
            <a:spLocks noGrp="1"/>
          </p:cNvSpPr>
          <p:nvPr>
            <p:ph type="body"/>
          </p:nvPr>
        </p:nvSpPr>
        <p:spPr>
          <a:xfrm>
            <a:off x="14585400" y="4791240"/>
            <a:ext cx="12964680" cy="677484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63" name="PlaceHolder 4"/>
          <p:cNvSpPr>
            <a:spLocks noGrp="1"/>
          </p:cNvSpPr>
          <p:nvPr>
            <p:ph type="body"/>
          </p:nvPr>
        </p:nvSpPr>
        <p:spPr>
          <a:xfrm>
            <a:off x="972000" y="12210120"/>
            <a:ext cx="26567280" cy="6774840"/>
          </a:xfrm>
          <a:prstGeom prst="rect">
            <a:avLst/>
          </a:prstGeom>
        </p:spPr>
        <p:txBody>
          <a:bodyPr lIns="0" tIns="0" rIns="0" bIns="0">
            <a:normAutofit/>
          </a:bodyPr>
          <a:lstStyle/>
          <a:p>
            <a:endParaRPr lang="en-US" sz="8730" b="0" strike="noStrike" spc="-1">
              <a:solidFill>
                <a:srgbClr val="000000"/>
              </a:solidFill>
              <a:latin typeface="Calibri"/>
            </a:endParaRPr>
          </a:p>
        </p:txBody>
      </p:sp>
    </p:spTree>
    <p:extLst>
      <p:ext uri="{BB962C8B-B14F-4D97-AF65-F5344CB8AC3E}">
        <p14:creationId xmlns:p14="http://schemas.microsoft.com/office/powerpoint/2010/main" val="2847066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972000" y="1850040"/>
            <a:ext cx="26567280" cy="23803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5" name="PlaceHolder 2"/>
          <p:cNvSpPr>
            <a:spLocks noGrp="1"/>
          </p:cNvSpPr>
          <p:nvPr>
            <p:ph type="body"/>
          </p:nvPr>
        </p:nvSpPr>
        <p:spPr>
          <a:xfrm>
            <a:off x="972000" y="4791240"/>
            <a:ext cx="26567280" cy="677484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66" name="PlaceHolder 3"/>
          <p:cNvSpPr>
            <a:spLocks noGrp="1"/>
          </p:cNvSpPr>
          <p:nvPr>
            <p:ph type="body"/>
          </p:nvPr>
        </p:nvSpPr>
        <p:spPr>
          <a:xfrm>
            <a:off x="972000" y="12210120"/>
            <a:ext cx="26567280" cy="6774840"/>
          </a:xfrm>
          <a:prstGeom prst="rect">
            <a:avLst/>
          </a:prstGeom>
        </p:spPr>
        <p:txBody>
          <a:bodyPr lIns="0" tIns="0" rIns="0" bIns="0">
            <a:normAutofit/>
          </a:bodyPr>
          <a:lstStyle/>
          <a:p>
            <a:endParaRPr lang="en-US" sz="8730" b="0" strike="noStrike" spc="-1">
              <a:solidFill>
                <a:srgbClr val="000000"/>
              </a:solidFill>
              <a:latin typeface="Calibri"/>
            </a:endParaRPr>
          </a:p>
        </p:txBody>
      </p:sp>
    </p:spTree>
    <p:extLst>
      <p:ext uri="{BB962C8B-B14F-4D97-AF65-F5344CB8AC3E}">
        <p14:creationId xmlns:p14="http://schemas.microsoft.com/office/powerpoint/2010/main" val="319662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972000" y="1850040"/>
            <a:ext cx="26567280" cy="23803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8" name="PlaceHolder 2"/>
          <p:cNvSpPr>
            <a:spLocks noGrp="1"/>
          </p:cNvSpPr>
          <p:nvPr>
            <p:ph type="body"/>
          </p:nvPr>
        </p:nvSpPr>
        <p:spPr>
          <a:xfrm>
            <a:off x="972000" y="4791240"/>
            <a:ext cx="12964680" cy="677484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69" name="PlaceHolder 3"/>
          <p:cNvSpPr>
            <a:spLocks noGrp="1"/>
          </p:cNvSpPr>
          <p:nvPr>
            <p:ph type="body"/>
          </p:nvPr>
        </p:nvSpPr>
        <p:spPr>
          <a:xfrm>
            <a:off x="14585400" y="4791240"/>
            <a:ext cx="12964680" cy="677484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70" name="PlaceHolder 4"/>
          <p:cNvSpPr>
            <a:spLocks noGrp="1"/>
          </p:cNvSpPr>
          <p:nvPr>
            <p:ph type="body"/>
          </p:nvPr>
        </p:nvSpPr>
        <p:spPr>
          <a:xfrm>
            <a:off x="972000" y="12210120"/>
            <a:ext cx="12964680" cy="677484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71" name="PlaceHolder 5"/>
          <p:cNvSpPr>
            <a:spLocks noGrp="1"/>
          </p:cNvSpPr>
          <p:nvPr>
            <p:ph type="body"/>
          </p:nvPr>
        </p:nvSpPr>
        <p:spPr>
          <a:xfrm>
            <a:off x="14585400" y="12210120"/>
            <a:ext cx="12964680" cy="6774840"/>
          </a:xfrm>
          <a:prstGeom prst="rect">
            <a:avLst/>
          </a:prstGeom>
        </p:spPr>
        <p:txBody>
          <a:bodyPr lIns="0" tIns="0" rIns="0" bIns="0">
            <a:normAutofit/>
          </a:bodyPr>
          <a:lstStyle/>
          <a:p>
            <a:endParaRPr lang="en-US" sz="8730" b="0" strike="noStrike" spc="-1">
              <a:solidFill>
                <a:srgbClr val="000000"/>
              </a:solidFill>
              <a:latin typeface="Calibri"/>
            </a:endParaRPr>
          </a:p>
        </p:txBody>
      </p:sp>
    </p:spTree>
    <p:extLst>
      <p:ext uri="{BB962C8B-B14F-4D97-AF65-F5344CB8AC3E}">
        <p14:creationId xmlns:p14="http://schemas.microsoft.com/office/powerpoint/2010/main" val="363367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960165" y="5692400"/>
            <a:ext cx="12117388" cy="13567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14433947" y="5692400"/>
            <a:ext cx="12117388" cy="13567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6/29/20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942620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972000" y="1850040"/>
            <a:ext cx="26567280" cy="23803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3" name="PlaceHolder 2"/>
          <p:cNvSpPr>
            <a:spLocks noGrp="1"/>
          </p:cNvSpPr>
          <p:nvPr>
            <p:ph type="body"/>
          </p:nvPr>
        </p:nvSpPr>
        <p:spPr>
          <a:xfrm>
            <a:off x="972000" y="4791240"/>
            <a:ext cx="8554320" cy="677484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74" name="PlaceHolder 3"/>
          <p:cNvSpPr>
            <a:spLocks noGrp="1"/>
          </p:cNvSpPr>
          <p:nvPr>
            <p:ph type="body"/>
          </p:nvPr>
        </p:nvSpPr>
        <p:spPr>
          <a:xfrm>
            <a:off x="9954360" y="4791240"/>
            <a:ext cx="8554320" cy="677484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75" name="PlaceHolder 4"/>
          <p:cNvSpPr>
            <a:spLocks noGrp="1"/>
          </p:cNvSpPr>
          <p:nvPr>
            <p:ph type="body"/>
          </p:nvPr>
        </p:nvSpPr>
        <p:spPr>
          <a:xfrm>
            <a:off x="18936720" y="4791240"/>
            <a:ext cx="8554320" cy="677484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76" name="PlaceHolder 5"/>
          <p:cNvSpPr>
            <a:spLocks noGrp="1"/>
          </p:cNvSpPr>
          <p:nvPr>
            <p:ph type="body"/>
          </p:nvPr>
        </p:nvSpPr>
        <p:spPr>
          <a:xfrm>
            <a:off x="972000" y="12210120"/>
            <a:ext cx="8554320" cy="677484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77" name="PlaceHolder 6"/>
          <p:cNvSpPr>
            <a:spLocks noGrp="1"/>
          </p:cNvSpPr>
          <p:nvPr>
            <p:ph type="body"/>
          </p:nvPr>
        </p:nvSpPr>
        <p:spPr>
          <a:xfrm>
            <a:off x="9954360" y="12210120"/>
            <a:ext cx="8554320" cy="6774840"/>
          </a:xfrm>
          <a:prstGeom prst="rect">
            <a:avLst/>
          </a:prstGeom>
        </p:spPr>
        <p:txBody>
          <a:bodyPr lIns="0" tIns="0" rIns="0" bIns="0">
            <a:normAutofit/>
          </a:bodyPr>
          <a:lstStyle/>
          <a:p>
            <a:endParaRPr lang="en-US" sz="8730" b="0" strike="noStrike" spc="-1">
              <a:solidFill>
                <a:srgbClr val="000000"/>
              </a:solidFill>
              <a:latin typeface="Calibri"/>
            </a:endParaRPr>
          </a:p>
        </p:txBody>
      </p:sp>
      <p:sp>
        <p:nvSpPr>
          <p:cNvPr id="78" name="PlaceHolder 7"/>
          <p:cNvSpPr>
            <a:spLocks noGrp="1"/>
          </p:cNvSpPr>
          <p:nvPr>
            <p:ph type="body"/>
          </p:nvPr>
        </p:nvSpPr>
        <p:spPr>
          <a:xfrm>
            <a:off x="18936720" y="12210120"/>
            <a:ext cx="8554320" cy="6774840"/>
          </a:xfrm>
          <a:prstGeom prst="rect">
            <a:avLst/>
          </a:prstGeom>
        </p:spPr>
        <p:txBody>
          <a:bodyPr lIns="0" tIns="0" rIns="0" bIns="0">
            <a:normAutofit/>
          </a:bodyPr>
          <a:lstStyle/>
          <a:p>
            <a:endParaRPr lang="en-US" sz="8730" b="0" strike="noStrike" spc="-1">
              <a:solidFill>
                <a:srgbClr val="000000"/>
              </a:solidFill>
              <a:latin typeface="Calibri"/>
            </a:endParaRPr>
          </a:p>
        </p:txBody>
      </p:sp>
    </p:spTree>
    <p:extLst>
      <p:ext uri="{BB962C8B-B14F-4D97-AF65-F5344CB8AC3E}">
        <p14:creationId xmlns:p14="http://schemas.microsoft.com/office/powerpoint/2010/main" val="4212023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963879" y="1138485"/>
            <a:ext cx="24591169" cy="413317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963882" y="5241960"/>
            <a:ext cx="12061699" cy="2569003"/>
          </a:xfrm>
        </p:spPr>
        <p:txBody>
          <a:bodyPr anchor="b"/>
          <a:lstStyle>
            <a:lvl1pPr marL="0" indent="0">
              <a:buNone/>
              <a:defRPr sz="7483" b="1"/>
            </a:lvl1pPr>
            <a:lvl2pPr marL="1425595" indent="0">
              <a:buNone/>
              <a:defRPr sz="6236" b="1"/>
            </a:lvl2pPr>
            <a:lvl3pPr marL="2851191" indent="0">
              <a:buNone/>
              <a:defRPr sz="5613" b="1"/>
            </a:lvl3pPr>
            <a:lvl4pPr marL="4276786" indent="0">
              <a:buNone/>
              <a:defRPr sz="4989" b="1"/>
            </a:lvl4pPr>
            <a:lvl5pPr marL="5702381" indent="0">
              <a:buNone/>
              <a:defRPr sz="4989" b="1"/>
            </a:lvl5pPr>
            <a:lvl6pPr marL="7127977" indent="0">
              <a:buNone/>
              <a:defRPr sz="4989" b="1"/>
            </a:lvl6pPr>
            <a:lvl7pPr marL="8553572" indent="0">
              <a:buNone/>
              <a:defRPr sz="4989" b="1"/>
            </a:lvl7pPr>
            <a:lvl8pPr marL="9979167" indent="0">
              <a:buNone/>
              <a:defRPr sz="4989" b="1"/>
            </a:lvl8pPr>
            <a:lvl9pPr marL="11404763" indent="0">
              <a:buNone/>
              <a:defRPr sz="4989" b="1"/>
            </a:lvl9pPr>
          </a:lstStyle>
          <a:p>
            <a:pPr lvl="0"/>
            <a:r>
              <a:rPr lang="es-ES"/>
              <a:t>Haga clic para modificar los estilos de texto del patrón</a:t>
            </a:r>
          </a:p>
        </p:txBody>
      </p:sp>
      <p:sp>
        <p:nvSpPr>
          <p:cNvPr id="4" name="Content Placeholder 3"/>
          <p:cNvSpPr>
            <a:spLocks noGrp="1"/>
          </p:cNvSpPr>
          <p:nvPr>
            <p:ph sz="half" idx="2"/>
          </p:nvPr>
        </p:nvSpPr>
        <p:spPr>
          <a:xfrm>
            <a:off x="1963882" y="7810963"/>
            <a:ext cx="12061699" cy="1148875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14433948" y="5241960"/>
            <a:ext cx="12121101" cy="2569003"/>
          </a:xfrm>
        </p:spPr>
        <p:txBody>
          <a:bodyPr anchor="b"/>
          <a:lstStyle>
            <a:lvl1pPr marL="0" indent="0">
              <a:buNone/>
              <a:defRPr sz="7483" b="1"/>
            </a:lvl1pPr>
            <a:lvl2pPr marL="1425595" indent="0">
              <a:buNone/>
              <a:defRPr sz="6236" b="1"/>
            </a:lvl2pPr>
            <a:lvl3pPr marL="2851191" indent="0">
              <a:buNone/>
              <a:defRPr sz="5613" b="1"/>
            </a:lvl3pPr>
            <a:lvl4pPr marL="4276786" indent="0">
              <a:buNone/>
              <a:defRPr sz="4989" b="1"/>
            </a:lvl4pPr>
            <a:lvl5pPr marL="5702381" indent="0">
              <a:buNone/>
              <a:defRPr sz="4989" b="1"/>
            </a:lvl5pPr>
            <a:lvl6pPr marL="7127977" indent="0">
              <a:buNone/>
              <a:defRPr sz="4989" b="1"/>
            </a:lvl6pPr>
            <a:lvl7pPr marL="8553572" indent="0">
              <a:buNone/>
              <a:defRPr sz="4989" b="1"/>
            </a:lvl7pPr>
            <a:lvl8pPr marL="9979167" indent="0">
              <a:buNone/>
              <a:defRPr sz="4989" b="1"/>
            </a:lvl8pPr>
            <a:lvl9pPr marL="11404763" indent="0">
              <a:buNone/>
              <a:defRPr sz="4989" b="1"/>
            </a:lvl9pPr>
          </a:lstStyle>
          <a:p>
            <a:pPr lvl="0"/>
            <a:r>
              <a:rPr lang="es-ES"/>
              <a:t>Haga clic para modificar los estilos de texto del patrón</a:t>
            </a:r>
          </a:p>
        </p:txBody>
      </p:sp>
      <p:sp>
        <p:nvSpPr>
          <p:cNvPr id="6" name="Content Placeholder 5"/>
          <p:cNvSpPr>
            <a:spLocks noGrp="1"/>
          </p:cNvSpPr>
          <p:nvPr>
            <p:ph sz="quarter" idx="4"/>
          </p:nvPr>
        </p:nvSpPr>
        <p:spPr>
          <a:xfrm>
            <a:off x="14433948" y="7810963"/>
            <a:ext cx="12121101" cy="1148875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6/29/20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083325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6/29/20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194632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6/29/20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17970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63879" y="1425575"/>
            <a:ext cx="9195701" cy="4989513"/>
          </a:xfrm>
        </p:spPr>
        <p:txBody>
          <a:bodyPr anchor="b"/>
          <a:lstStyle>
            <a:lvl1pPr>
              <a:defRPr sz="9978"/>
            </a:lvl1pPr>
          </a:lstStyle>
          <a:p>
            <a:r>
              <a:rPr lang="es-ES"/>
              <a:t>Haga clic para modificar el estilo de título del patrón</a:t>
            </a:r>
            <a:endParaRPr lang="en-US" dirty="0"/>
          </a:p>
        </p:txBody>
      </p:sp>
      <p:sp>
        <p:nvSpPr>
          <p:cNvPr id="3" name="Content Placeholder 2"/>
          <p:cNvSpPr>
            <a:spLocks noGrp="1"/>
          </p:cNvSpPr>
          <p:nvPr>
            <p:ph idx="1"/>
          </p:nvPr>
        </p:nvSpPr>
        <p:spPr>
          <a:xfrm>
            <a:off x="12121101" y="3078850"/>
            <a:ext cx="14433947" cy="15196234"/>
          </a:xfrm>
        </p:spPr>
        <p:txBody>
          <a:bodyPr/>
          <a:lstStyle>
            <a:lvl1pPr>
              <a:defRPr sz="9978"/>
            </a:lvl1pPr>
            <a:lvl2pPr>
              <a:defRPr sz="8731"/>
            </a:lvl2pPr>
            <a:lvl3pPr>
              <a:defRPr sz="7483"/>
            </a:lvl3pPr>
            <a:lvl4pPr>
              <a:defRPr sz="6236"/>
            </a:lvl4pPr>
            <a:lvl5pPr>
              <a:defRPr sz="6236"/>
            </a:lvl5pPr>
            <a:lvl6pPr>
              <a:defRPr sz="6236"/>
            </a:lvl6pPr>
            <a:lvl7pPr>
              <a:defRPr sz="6236"/>
            </a:lvl7pPr>
            <a:lvl8pPr>
              <a:defRPr sz="6236"/>
            </a:lvl8pPr>
            <a:lvl9pPr>
              <a:defRPr sz="6236"/>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963879" y="6415088"/>
            <a:ext cx="9195701" cy="11884743"/>
          </a:xfrm>
        </p:spPr>
        <p:txBody>
          <a:bodyPr/>
          <a:lstStyle>
            <a:lvl1pPr marL="0" indent="0">
              <a:buNone/>
              <a:defRPr sz="4989"/>
            </a:lvl1pPr>
            <a:lvl2pPr marL="1425595" indent="0">
              <a:buNone/>
              <a:defRPr sz="4365"/>
            </a:lvl2pPr>
            <a:lvl3pPr marL="2851191" indent="0">
              <a:buNone/>
              <a:defRPr sz="3742"/>
            </a:lvl3pPr>
            <a:lvl4pPr marL="4276786" indent="0">
              <a:buNone/>
              <a:defRPr sz="3118"/>
            </a:lvl4pPr>
            <a:lvl5pPr marL="5702381" indent="0">
              <a:buNone/>
              <a:defRPr sz="3118"/>
            </a:lvl5pPr>
            <a:lvl6pPr marL="7127977" indent="0">
              <a:buNone/>
              <a:defRPr sz="3118"/>
            </a:lvl6pPr>
            <a:lvl7pPr marL="8553572" indent="0">
              <a:buNone/>
              <a:defRPr sz="3118"/>
            </a:lvl7pPr>
            <a:lvl8pPr marL="9979167" indent="0">
              <a:buNone/>
              <a:defRPr sz="3118"/>
            </a:lvl8pPr>
            <a:lvl9pPr marL="11404763" indent="0">
              <a:buNone/>
              <a:defRPr sz="3118"/>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smtClean="0"/>
              <a:t>6/29/20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856652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63879" y="1425575"/>
            <a:ext cx="9195701" cy="4989513"/>
          </a:xfrm>
        </p:spPr>
        <p:txBody>
          <a:bodyPr anchor="b"/>
          <a:lstStyle>
            <a:lvl1pPr>
              <a:defRPr sz="9978"/>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2121101" y="3078850"/>
            <a:ext cx="14433947" cy="15196234"/>
          </a:xfrm>
        </p:spPr>
        <p:txBody>
          <a:bodyPr anchor="t"/>
          <a:lstStyle>
            <a:lvl1pPr marL="0" indent="0">
              <a:buNone/>
              <a:defRPr sz="9978"/>
            </a:lvl1pPr>
            <a:lvl2pPr marL="1425595" indent="0">
              <a:buNone/>
              <a:defRPr sz="8731"/>
            </a:lvl2pPr>
            <a:lvl3pPr marL="2851191" indent="0">
              <a:buNone/>
              <a:defRPr sz="7483"/>
            </a:lvl3pPr>
            <a:lvl4pPr marL="4276786" indent="0">
              <a:buNone/>
              <a:defRPr sz="6236"/>
            </a:lvl4pPr>
            <a:lvl5pPr marL="5702381" indent="0">
              <a:buNone/>
              <a:defRPr sz="6236"/>
            </a:lvl5pPr>
            <a:lvl6pPr marL="7127977" indent="0">
              <a:buNone/>
              <a:defRPr sz="6236"/>
            </a:lvl6pPr>
            <a:lvl7pPr marL="8553572" indent="0">
              <a:buNone/>
              <a:defRPr sz="6236"/>
            </a:lvl7pPr>
            <a:lvl8pPr marL="9979167" indent="0">
              <a:buNone/>
              <a:defRPr sz="6236"/>
            </a:lvl8pPr>
            <a:lvl9pPr marL="11404763" indent="0">
              <a:buNone/>
              <a:defRPr sz="6236"/>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963879" y="6415088"/>
            <a:ext cx="9195701" cy="11884743"/>
          </a:xfrm>
        </p:spPr>
        <p:txBody>
          <a:bodyPr/>
          <a:lstStyle>
            <a:lvl1pPr marL="0" indent="0">
              <a:buNone/>
              <a:defRPr sz="4989"/>
            </a:lvl1pPr>
            <a:lvl2pPr marL="1425595" indent="0">
              <a:buNone/>
              <a:defRPr sz="4365"/>
            </a:lvl2pPr>
            <a:lvl3pPr marL="2851191" indent="0">
              <a:buNone/>
              <a:defRPr sz="3742"/>
            </a:lvl3pPr>
            <a:lvl4pPr marL="4276786" indent="0">
              <a:buNone/>
              <a:defRPr sz="3118"/>
            </a:lvl4pPr>
            <a:lvl5pPr marL="5702381" indent="0">
              <a:buNone/>
              <a:defRPr sz="3118"/>
            </a:lvl5pPr>
            <a:lvl6pPr marL="7127977" indent="0">
              <a:buNone/>
              <a:defRPr sz="3118"/>
            </a:lvl6pPr>
            <a:lvl7pPr marL="8553572" indent="0">
              <a:buNone/>
              <a:defRPr sz="3118"/>
            </a:lvl7pPr>
            <a:lvl8pPr marL="9979167" indent="0">
              <a:buNone/>
              <a:defRPr sz="3118"/>
            </a:lvl8pPr>
            <a:lvl9pPr marL="11404763" indent="0">
              <a:buNone/>
              <a:defRPr sz="3118"/>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smtClean="0"/>
              <a:t>6/29/20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682393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60166" y="1138485"/>
            <a:ext cx="24591169" cy="4133179"/>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960166" y="5692400"/>
            <a:ext cx="24591169" cy="1356771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960165" y="19819457"/>
            <a:ext cx="6415088" cy="1138480"/>
          </a:xfrm>
          <a:prstGeom prst="rect">
            <a:avLst/>
          </a:prstGeom>
        </p:spPr>
        <p:txBody>
          <a:bodyPr vert="horz" lIns="91440" tIns="45720" rIns="91440" bIns="45720" rtlCol="0" anchor="ctr"/>
          <a:lstStyle>
            <a:lvl1pPr algn="l">
              <a:defRPr sz="3742">
                <a:solidFill>
                  <a:schemeClr val="tx1">
                    <a:tint val="75000"/>
                  </a:schemeClr>
                </a:solidFill>
              </a:defRPr>
            </a:lvl1pPr>
          </a:lstStyle>
          <a:p>
            <a:fld id="{C764DE79-268F-4C1A-8933-263129D2AF90}" type="datetimeFigureOut">
              <a:rPr lang="en-US" smtClean="0"/>
              <a:t>6/29/20</a:t>
            </a:fld>
            <a:endParaRPr lang="en-US" dirty="0"/>
          </a:p>
        </p:txBody>
      </p:sp>
      <p:sp>
        <p:nvSpPr>
          <p:cNvPr id="5" name="Footer Placeholder 4"/>
          <p:cNvSpPr>
            <a:spLocks noGrp="1"/>
          </p:cNvSpPr>
          <p:nvPr>
            <p:ph type="ftr" sz="quarter" idx="3"/>
          </p:nvPr>
        </p:nvSpPr>
        <p:spPr>
          <a:xfrm>
            <a:off x="9444435" y="19819457"/>
            <a:ext cx="9622631" cy="1138480"/>
          </a:xfrm>
          <a:prstGeom prst="rect">
            <a:avLst/>
          </a:prstGeom>
        </p:spPr>
        <p:txBody>
          <a:bodyPr vert="horz" lIns="91440" tIns="45720" rIns="91440" bIns="45720" rtlCol="0" anchor="ctr"/>
          <a:lstStyle>
            <a:lvl1pPr algn="ctr">
              <a:defRPr sz="374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0136247" y="19819457"/>
            <a:ext cx="6415088" cy="1138480"/>
          </a:xfrm>
          <a:prstGeom prst="rect">
            <a:avLst/>
          </a:prstGeom>
        </p:spPr>
        <p:txBody>
          <a:bodyPr vert="horz" lIns="91440" tIns="45720" rIns="91440" bIns="45720" rtlCol="0" anchor="ctr"/>
          <a:lstStyle>
            <a:lvl1pPr algn="r">
              <a:defRPr sz="3742">
                <a:solidFill>
                  <a:schemeClr val="tx1">
                    <a:tint val="75000"/>
                  </a:schemeClr>
                </a:solidFill>
              </a:defRPr>
            </a:lvl1pPr>
          </a:lstStyle>
          <a:p>
            <a:fld id="{48F63A3B-78C7-47BE-AE5E-E10140E04643}" type="slidenum">
              <a:rPr lang="en-US" smtClean="0"/>
              <a:t>‹Nº›</a:t>
            </a:fld>
            <a:endParaRPr lang="en-US" dirty="0"/>
          </a:p>
        </p:txBody>
      </p:sp>
      <p:pic>
        <p:nvPicPr>
          <p:cNvPr id="7" name="Imagen 6" descr="Imagen que contiene agua, montaña, exterior, naturaleza&#10;&#10;Descripción generada automáticamente">
            <a:extLst>
              <a:ext uri="{FF2B5EF4-FFF2-40B4-BE49-F238E27FC236}">
                <a16:creationId xmlns:a16="http://schemas.microsoft.com/office/drawing/2014/main" id="{5E5237FD-745E-4136-AEBC-A1CA585E07C0}"/>
              </a:ext>
            </a:extLst>
          </p:cNvPr>
          <p:cNvPicPr>
            <a:picLocks noChangeAspect="1"/>
          </p:cNvPicPr>
          <p:nvPr userDrawn="1"/>
        </p:nvPicPr>
        <p:blipFill rotWithShape="1">
          <a:blip r:embed="rId16" cstate="print">
            <a:duotone>
              <a:schemeClr val="accent3">
                <a:shade val="45000"/>
                <a:satMod val="135000"/>
              </a:schemeClr>
              <a:prstClr val="white"/>
            </a:duotone>
            <a:alphaModFix amt="50000"/>
            <a:extLst>
              <a:ext uri="{28A0092B-C50C-407E-A947-70E740481C1C}">
                <a14:useLocalDpi xmlns:a14="http://schemas.microsoft.com/office/drawing/2010/main" val="0"/>
              </a:ext>
            </a:extLst>
          </a:blip>
          <a:srcRect l="10462" r="10615" b="855"/>
          <a:stretch/>
        </p:blipFill>
        <p:spPr>
          <a:xfrm>
            <a:off x="-13394" y="6"/>
            <a:ext cx="28524896" cy="21383625"/>
          </a:xfrm>
          <a:prstGeom prst="rect">
            <a:avLst/>
          </a:prstGeom>
        </p:spPr>
      </p:pic>
      <p:sp>
        <p:nvSpPr>
          <p:cNvPr id="8" name="CuadroTexto 7">
            <a:extLst>
              <a:ext uri="{FF2B5EF4-FFF2-40B4-BE49-F238E27FC236}">
                <a16:creationId xmlns:a16="http://schemas.microsoft.com/office/drawing/2014/main" id="{5D53CF40-3C73-4D6C-9014-E74788015274}"/>
              </a:ext>
            </a:extLst>
          </p:cNvPr>
          <p:cNvSpPr txBox="1"/>
          <p:nvPr userDrawn="1"/>
        </p:nvSpPr>
        <p:spPr>
          <a:xfrm>
            <a:off x="1" y="21072296"/>
            <a:ext cx="28511500" cy="440249"/>
          </a:xfrm>
          <a:prstGeom prst="rect">
            <a:avLst/>
          </a:prstGeom>
          <a:solidFill>
            <a:schemeClr val="accent4">
              <a:lumMod val="40000"/>
              <a:lumOff val="60000"/>
              <a:alpha val="50196"/>
            </a:schemeClr>
          </a:solidFill>
        </p:spPr>
        <p:txBody>
          <a:bodyPr wrap="square" rtlCol="0">
            <a:spAutoFit/>
          </a:bodyPr>
          <a:lstStyle>
            <a:defPPr>
              <a:defRPr lang="es-CL"/>
            </a:defPPr>
            <a:lvl1pPr algn="ctr"/>
          </a:lstStyle>
          <a:p>
            <a:r>
              <a:rPr lang="es-CL" sz="2261" b="1" dirty="0"/>
              <a:t>ESTUDIO MODIFICACIÓN DE PLAN REGULADOR COMUNAL DE PUCÓN (ADECUACIÓN Y APROBACIÓN </a:t>
            </a:r>
          </a:p>
        </p:txBody>
      </p:sp>
    </p:spTree>
    <p:extLst>
      <p:ext uri="{BB962C8B-B14F-4D97-AF65-F5344CB8AC3E}">
        <p14:creationId xmlns:p14="http://schemas.microsoft.com/office/powerpoint/2010/main" val="401969434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61" r:id="rId13"/>
    <p:sldLayoutId id="2147483762" r:id="rId14"/>
  </p:sldLayoutIdLst>
  <p:txStyles>
    <p:titleStyle>
      <a:lvl1pPr algn="l" defTabSz="2851191" rtl="0" eaLnBrk="1" latinLnBrk="0" hangingPunct="1">
        <a:lnSpc>
          <a:spcPct val="90000"/>
        </a:lnSpc>
        <a:spcBef>
          <a:spcPct val="0"/>
        </a:spcBef>
        <a:buNone/>
        <a:defRPr sz="13720" kern="1200">
          <a:solidFill>
            <a:schemeClr val="tx1"/>
          </a:solidFill>
          <a:latin typeface="+mj-lt"/>
          <a:ea typeface="+mj-ea"/>
          <a:cs typeface="+mj-cs"/>
        </a:defRPr>
      </a:lvl1pPr>
    </p:titleStyle>
    <p:bodyStyle>
      <a:lvl1pPr marL="712798" indent="-712798" algn="l" defTabSz="2851191" rtl="0" eaLnBrk="1" latinLnBrk="0" hangingPunct="1">
        <a:lnSpc>
          <a:spcPct val="90000"/>
        </a:lnSpc>
        <a:spcBef>
          <a:spcPts val="3118"/>
        </a:spcBef>
        <a:buFont typeface="Arial" panose="020B0604020202020204" pitchFamily="34" charset="0"/>
        <a:buChar char="•"/>
        <a:defRPr sz="8731" kern="1200">
          <a:solidFill>
            <a:schemeClr val="tx1"/>
          </a:solidFill>
          <a:latin typeface="+mn-lt"/>
          <a:ea typeface="+mn-ea"/>
          <a:cs typeface="+mn-cs"/>
        </a:defRPr>
      </a:lvl1pPr>
      <a:lvl2pPr marL="2138393" indent="-712798" algn="l" defTabSz="2851191" rtl="0" eaLnBrk="1" latinLnBrk="0" hangingPunct="1">
        <a:lnSpc>
          <a:spcPct val="90000"/>
        </a:lnSpc>
        <a:spcBef>
          <a:spcPts val="1559"/>
        </a:spcBef>
        <a:buFont typeface="Arial" panose="020B0604020202020204" pitchFamily="34" charset="0"/>
        <a:buChar char="•"/>
        <a:defRPr sz="7483" kern="1200">
          <a:solidFill>
            <a:schemeClr val="tx1"/>
          </a:solidFill>
          <a:latin typeface="+mn-lt"/>
          <a:ea typeface="+mn-ea"/>
          <a:cs typeface="+mn-cs"/>
        </a:defRPr>
      </a:lvl2pPr>
      <a:lvl3pPr marL="3563988" indent="-712798" algn="l" defTabSz="2851191" rtl="0" eaLnBrk="1" latinLnBrk="0" hangingPunct="1">
        <a:lnSpc>
          <a:spcPct val="90000"/>
        </a:lnSpc>
        <a:spcBef>
          <a:spcPts val="1559"/>
        </a:spcBef>
        <a:buFont typeface="Arial" panose="020B0604020202020204" pitchFamily="34" charset="0"/>
        <a:buChar char="•"/>
        <a:defRPr sz="6236" kern="1200">
          <a:solidFill>
            <a:schemeClr val="tx1"/>
          </a:solidFill>
          <a:latin typeface="+mn-lt"/>
          <a:ea typeface="+mn-ea"/>
          <a:cs typeface="+mn-cs"/>
        </a:defRPr>
      </a:lvl3pPr>
      <a:lvl4pPr marL="4989584"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4pPr>
      <a:lvl5pPr marL="6415179"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5pPr>
      <a:lvl6pPr marL="7840774"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6370"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1965"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7560"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p:bodyStyle>
    <p:otherStyle>
      <a:defPPr>
        <a:defRPr lang="en-US"/>
      </a:defPPr>
      <a:lvl1pPr marL="0" algn="l" defTabSz="2851191" rtl="0" eaLnBrk="1" latinLnBrk="0" hangingPunct="1">
        <a:defRPr sz="5613" kern="1200">
          <a:solidFill>
            <a:schemeClr val="tx1"/>
          </a:solidFill>
          <a:latin typeface="+mn-lt"/>
          <a:ea typeface="+mn-ea"/>
          <a:cs typeface="+mn-cs"/>
        </a:defRPr>
      </a:lvl1pPr>
      <a:lvl2pPr marL="1425595" algn="l" defTabSz="2851191" rtl="0" eaLnBrk="1" latinLnBrk="0" hangingPunct="1">
        <a:defRPr sz="5613" kern="1200">
          <a:solidFill>
            <a:schemeClr val="tx1"/>
          </a:solidFill>
          <a:latin typeface="+mn-lt"/>
          <a:ea typeface="+mn-ea"/>
          <a:cs typeface="+mn-cs"/>
        </a:defRPr>
      </a:lvl2pPr>
      <a:lvl3pPr marL="2851191" algn="l" defTabSz="2851191" rtl="0" eaLnBrk="1" latinLnBrk="0" hangingPunct="1">
        <a:defRPr sz="5613" kern="1200">
          <a:solidFill>
            <a:schemeClr val="tx1"/>
          </a:solidFill>
          <a:latin typeface="+mn-lt"/>
          <a:ea typeface="+mn-ea"/>
          <a:cs typeface="+mn-cs"/>
        </a:defRPr>
      </a:lvl3pPr>
      <a:lvl4pPr marL="4276786" algn="l" defTabSz="2851191" rtl="0" eaLnBrk="1" latinLnBrk="0" hangingPunct="1">
        <a:defRPr sz="5613" kern="1200">
          <a:solidFill>
            <a:schemeClr val="tx1"/>
          </a:solidFill>
          <a:latin typeface="+mn-lt"/>
          <a:ea typeface="+mn-ea"/>
          <a:cs typeface="+mn-cs"/>
        </a:defRPr>
      </a:lvl4pPr>
      <a:lvl5pPr marL="5702381" algn="l" defTabSz="2851191" rtl="0" eaLnBrk="1" latinLnBrk="0" hangingPunct="1">
        <a:defRPr sz="5613" kern="1200">
          <a:solidFill>
            <a:schemeClr val="tx1"/>
          </a:solidFill>
          <a:latin typeface="+mn-lt"/>
          <a:ea typeface="+mn-ea"/>
          <a:cs typeface="+mn-cs"/>
        </a:defRPr>
      </a:lvl5pPr>
      <a:lvl6pPr marL="7127977" algn="l" defTabSz="2851191" rtl="0" eaLnBrk="1" latinLnBrk="0" hangingPunct="1">
        <a:defRPr sz="5613" kern="1200">
          <a:solidFill>
            <a:schemeClr val="tx1"/>
          </a:solidFill>
          <a:latin typeface="+mn-lt"/>
          <a:ea typeface="+mn-ea"/>
          <a:cs typeface="+mn-cs"/>
        </a:defRPr>
      </a:lvl6pPr>
      <a:lvl7pPr marL="8553572" algn="l" defTabSz="2851191" rtl="0" eaLnBrk="1" latinLnBrk="0" hangingPunct="1">
        <a:defRPr sz="5613" kern="1200">
          <a:solidFill>
            <a:schemeClr val="tx1"/>
          </a:solidFill>
          <a:latin typeface="+mn-lt"/>
          <a:ea typeface="+mn-ea"/>
          <a:cs typeface="+mn-cs"/>
        </a:defRPr>
      </a:lvl7pPr>
      <a:lvl8pPr marL="9979167" algn="l" defTabSz="2851191" rtl="0" eaLnBrk="1" latinLnBrk="0" hangingPunct="1">
        <a:defRPr sz="5613" kern="1200">
          <a:solidFill>
            <a:schemeClr val="tx1"/>
          </a:solidFill>
          <a:latin typeface="+mn-lt"/>
          <a:ea typeface="+mn-ea"/>
          <a:cs typeface="+mn-cs"/>
        </a:defRPr>
      </a:lvl8pPr>
      <a:lvl9pPr marL="11404763" algn="l" defTabSz="2851191" rtl="0" eaLnBrk="1" latinLnBrk="0" hangingPunct="1">
        <a:defRPr sz="56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60166" y="1138485"/>
            <a:ext cx="24591169" cy="4133179"/>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960166" y="5692400"/>
            <a:ext cx="24591169" cy="1356771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960165" y="19819457"/>
            <a:ext cx="6415088" cy="1138480"/>
          </a:xfrm>
          <a:prstGeom prst="rect">
            <a:avLst/>
          </a:prstGeom>
        </p:spPr>
        <p:txBody>
          <a:bodyPr vert="horz" lIns="91440" tIns="45720" rIns="91440" bIns="45720" rtlCol="0" anchor="ctr"/>
          <a:lstStyle>
            <a:lvl1pPr algn="l">
              <a:defRPr sz="3742">
                <a:solidFill>
                  <a:schemeClr val="tx1">
                    <a:tint val="75000"/>
                  </a:schemeClr>
                </a:solidFill>
              </a:defRPr>
            </a:lvl1pPr>
          </a:lstStyle>
          <a:p>
            <a:fld id="{B995E57F-2ABD-49EF-83E5-FD294A2DB03D}" type="datetimeFigureOut">
              <a:rPr lang="es-CL" smtClean="0"/>
              <a:t>29-06-20</a:t>
            </a:fld>
            <a:endParaRPr lang="es-CL"/>
          </a:p>
        </p:txBody>
      </p:sp>
      <p:sp>
        <p:nvSpPr>
          <p:cNvPr id="5" name="Footer Placeholder 4"/>
          <p:cNvSpPr>
            <a:spLocks noGrp="1"/>
          </p:cNvSpPr>
          <p:nvPr>
            <p:ph type="ftr" sz="quarter" idx="3"/>
          </p:nvPr>
        </p:nvSpPr>
        <p:spPr>
          <a:xfrm>
            <a:off x="9444435" y="19819457"/>
            <a:ext cx="9622631" cy="1138480"/>
          </a:xfrm>
          <a:prstGeom prst="rect">
            <a:avLst/>
          </a:prstGeom>
        </p:spPr>
        <p:txBody>
          <a:bodyPr vert="horz" lIns="91440" tIns="45720" rIns="91440" bIns="45720" rtlCol="0" anchor="ctr"/>
          <a:lstStyle>
            <a:lvl1pPr algn="ctr">
              <a:defRPr sz="3742">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20136247" y="19819457"/>
            <a:ext cx="6415088" cy="1138480"/>
          </a:xfrm>
          <a:prstGeom prst="rect">
            <a:avLst/>
          </a:prstGeom>
        </p:spPr>
        <p:txBody>
          <a:bodyPr vert="horz" lIns="91440" tIns="45720" rIns="91440" bIns="45720" rtlCol="0" anchor="ctr"/>
          <a:lstStyle>
            <a:lvl1pPr algn="r">
              <a:defRPr sz="3742">
                <a:solidFill>
                  <a:schemeClr val="tx1">
                    <a:tint val="75000"/>
                  </a:schemeClr>
                </a:solidFill>
              </a:defRPr>
            </a:lvl1pPr>
          </a:lstStyle>
          <a:p>
            <a:fld id="{A109E43E-F422-4A3E-9F1B-B34C71A9D8B6}" type="slidenum">
              <a:rPr lang="es-CL" smtClean="0"/>
              <a:t>‹Nº›</a:t>
            </a:fld>
            <a:endParaRPr lang="es-CL"/>
          </a:p>
        </p:txBody>
      </p:sp>
    </p:spTree>
    <p:extLst>
      <p:ext uri="{BB962C8B-B14F-4D97-AF65-F5344CB8AC3E}">
        <p14:creationId xmlns:p14="http://schemas.microsoft.com/office/powerpoint/2010/main" val="426388030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defTabSz="2851191" rtl="0" eaLnBrk="1" latinLnBrk="0" hangingPunct="1">
        <a:lnSpc>
          <a:spcPct val="90000"/>
        </a:lnSpc>
        <a:spcBef>
          <a:spcPct val="0"/>
        </a:spcBef>
        <a:buNone/>
        <a:defRPr sz="13720" kern="1200">
          <a:solidFill>
            <a:schemeClr val="tx1"/>
          </a:solidFill>
          <a:latin typeface="+mj-lt"/>
          <a:ea typeface="+mj-ea"/>
          <a:cs typeface="+mj-cs"/>
        </a:defRPr>
      </a:lvl1pPr>
    </p:titleStyle>
    <p:bodyStyle>
      <a:lvl1pPr marL="712798" indent="-712798" algn="l" defTabSz="2851191" rtl="0" eaLnBrk="1" latinLnBrk="0" hangingPunct="1">
        <a:lnSpc>
          <a:spcPct val="90000"/>
        </a:lnSpc>
        <a:spcBef>
          <a:spcPts val="3118"/>
        </a:spcBef>
        <a:buFont typeface="Arial" panose="020B0604020202020204" pitchFamily="34" charset="0"/>
        <a:buChar char="•"/>
        <a:defRPr sz="8731" kern="1200">
          <a:solidFill>
            <a:schemeClr val="tx1"/>
          </a:solidFill>
          <a:latin typeface="+mn-lt"/>
          <a:ea typeface="+mn-ea"/>
          <a:cs typeface="+mn-cs"/>
        </a:defRPr>
      </a:lvl1pPr>
      <a:lvl2pPr marL="2138393" indent="-712798" algn="l" defTabSz="2851191" rtl="0" eaLnBrk="1" latinLnBrk="0" hangingPunct="1">
        <a:lnSpc>
          <a:spcPct val="90000"/>
        </a:lnSpc>
        <a:spcBef>
          <a:spcPts val="1559"/>
        </a:spcBef>
        <a:buFont typeface="Arial" panose="020B0604020202020204" pitchFamily="34" charset="0"/>
        <a:buChar char="•"/>
        <a:defRPr sz="7483" kern="1200">
          <a:solidFill>
            <a:schemeClr val="tx1"/>
          </a:solidFill>
          <a:latin typeface="+mn-lt"/>
          <a:ea typeface="+mn-ea"/>
          <a:cs typeface="+mn-cs"/>
        </a:defRPr>
      </a:lvl2pPr>
      <a:lvl3pPr marL="3563988" indent="-712798" algn="l" defTabSz="2851191" rtl="0" eaLnBrk="1" latinLnBrk="0" hangingPunct="1">
        <a:lnSpc>
          <a:spcPct val="90000"/>
        </a:lnSpc>
        <a:spcBef>
          <a:spcPts val="1559"/>
        </a:spcBef>
        <a:buFont typeface="Arial" panose="020B0604020202020204" pitchFamily="34" charset="0"/>
        <a:buChar char="•"/>
        <a:defRPr sz="6236" kern="1200">
          <a:solidFill>
            <a:schemeClr val="tx1"/>
          </a:solidFill>
          <a:latin typeface="+mn-lt"/>
          <a:ea typeface="+mn-ea"/>
          <a:cs typeface="+mn-cs"/>
        </a:defRPr>
      </a:lvl3pPr>
      <a:lvl4pPr marL="4989584"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4pPr>
      <a:lvl5pPr marL="6415179"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5pPr>
      <a:lvl6pPr marL="7840774"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6370"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1965"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7560"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p:bodyStyle>
    <p:otherStyle>
      <a:defPPr>
        <a:defRPr lang="en-US"/>
      </a:defPPr>
      <a:lvl1pPr marL="0" algn="l" defTabSz="2851191" rtl="0" eaLnBrk="1" latinLnBrk="0" hangingPunct="1">
        <a:defRPr sz="5613" kern="1200">
          <a:solidFill>
            <a:schemeClr val="tx1"/>
          </a:solidFill>
          <a:latin typeface="+mn-lt"/>
          <a:ea typeface="+mn-ea"/>
          <a:cs typeface="+mn-cs"/>
        </a:defRPr>
      </a:lvl1pPr>
      <a:lvl2pPr marL="1425595" algn="l" defTabSz="2851191" rtl="0" eaLnBrk="1" latinLnBrk="0" hangingPunct="1">
        <a:defRPr sz="5613" kern="1200">
          <a:solidFill>
            <a:schemeClr val="tx1"/>
          </a:solidFill>
          <a:latin typeface="+mn-lt"/>
          <a:ea typeface="+mn-ea"/>
          <a:cs typeface="+mn-cs"/>
        </a:defRPr>
      </a:lvl2pPr>
      <a:lvl3pPr marL="2851191" algn="l" defTabSz="2851191" rtl="0" eaLnBrk="1" latinLnBrk="0" hangingPunct="1">
        <a:defRPr sz="5613" kern="1200">
          <a:solidFill>
            <a:schemeClr val="tx1"/>
          </a:solidFill>
          <a:latin typeface="+mn-lt"/>
          <a:ea typeface="+mn-ea"/>
          <a:cs typeface="+mn-cs"/>
        </a:defRPr>
      </a:lvl3pPr>
      <a:lvl4pPr marL="4276786" algn="l" defTabSz="2851191" rtl="0" eaLnBrk="1" latinLnBrk="0" hangingPunct="1">
        <a:defRPr sz="5613" kern="1200">
          <a:solidFill>
            <a:schemeClr val="tx1"/>
          </a:solidFill>
          <a:latin typeface="+mn-lt"/>
          <a:ea typeface="+mn-ea"/>
          <a:cs typeface="+mn-cs"/>
        </a:defRPr>
      </a:lvl4pPr>
      <a:lvl5pPr marL="5702381" algn="l" defTabSz="2851191" rtl="0" eaLnBrk="1" latinLnBrk="0" hangingPunct="1">
        <a:defRPr sz="5613" kern="1200">
          <a:solidFill>
            <a:schemeClr val="tx1"/>
          </a:solidFill>
          <a:latin typeface="+mn-lt"/>
          <a:ea typeface="+mn-ea"/>
          <a:cs typeface="+mn-cs"/>
        </a:defRPr>
      </a:lvl5pPr>
      <a:lvl6pPr marL="7127977" algn="l" defTabSz="2851191" rtl="0" eaLnBrk="1" latinLnBrk="0" hangingPunct="1">
        <a:defRPr sz="5613" kern="1200">
          <a:solidFill>
            <a:schemeClr val="tx1"/>
          </a:solidFill>
          <a:latin typeface="+mn-lt"/>
          <a:ea typeface="+mn-ea"/>
          <a:cs typeface="+mn-cs"/>
        </a:defRPr>
      </a:lvl6pPr>
      <a:lvl7pPr marL="8553572" algn="l" defTabSz="2851191" rtl="0" eaLnBrk="1" latinLnBrk="0" hangingPunct="1">
        <a:defRPr sz="5613" kern="1200">
          <a:solidFill>
            <a:schemeClr val="tx1"/>
          </a:solidFill>
          <a:latin typeface="+mn-lt"/>
          <a:ea typeface="+mn-ea"/>
          <a:cs typeface="+mn-cs"/>
        </a:defRPr>
      </a:lvl7pPr>
      <a:lvl8pPr marL="9979167" algn="l" defTabSz="2851191" rtl="0" eaLnBrk="1" latinLnBrk="0" hangingPunct="1">
        <a:defRPr sz="5613" kern="1200">
          <a:solidFill>
            <a:schemeClr val="tx1"/>
          </a:solidFill>
          <a:latin typeface="+mn-lt"/>
          <a:ea typeface="+mn-ea"/>
          <a:cs typeface="+mn-cs"/>
        </a:defRPr>
      </a:lvl8pPr>
      <a:lvl9pPr marL="11404763" algn="l" defTabSz="2851191" rtl="0" eaLnBrk="1" latinLnBrk="0" hangingPunct="1">
        <a:defRPr sz="56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 name="Imagen 6" descr="Imagen que contiene agua, montaña, exterior, naturaleza&#10;&#10;Descripción generada automáticamente">
            <a:extLst>
              <a:ext uri="{FF2B5EF4-FFF2-40B4-BE49-F238E27FC236}">
                <a16:creationId xmlns:a16="http://schemas.microsoft.com/office/drawing/2014/main" id="{16CFC956-1F1E-AF4B-975C-F6A28B33DF27}"/>
              </a:ext>
            </a:extLst>
          </p:cNvPr>
          <p:cNvPicPr>
            <a:picLocks noChangeAspect="1"/>
          </p:cNvPicPr>
          <p:nvPr userDrawn="1"/>
        </p:nvPicPr>
        <p:blipFill rotWithShape="1">
          <a:blip r:embed="rId4" cstate="print">
            <a:duotone>
              <a:schemeClr val="accent3">
                <a:shade val="45000"/>
                <a:satMod val="135000"/>
              </a:schemeClr>
              <a:prstClr val="white"/>
            </a:duotone>
            <a:alphaModFix amt="50000"/>
            <a:extLst>
              <a:ext uri="{28A0092B-C50C-407E-A947-70E740481C1C}">
                <a14:useLocalDpi xmlns:a14="http://schemas.microsoft.com/office/drawing/2010/main" val="0"/>
              </a:ext>
            </a:extLst>
          </a:blip>
          <a:srcRect l="10462" r="10615" b="855"/>
          <a:stretch/>
        </p:blipFill>
        <p:spPr>
          <a:xfrm>
            <a:off x="-13395" y="1"/>
            <a:ext cx="28524895" cy="21383625"/>
          </a:xfrm>
          <a:prstGeom prst="rect">
            <a:avLst/>
          </a:prstGeom>
        </p:spPr>
      </p:pic>
      <p:sp>
        <p:nvSpPr>
          <p:cNvPr id="9" name="CuadroTexto 8">
            <a:extLst>
              <a:ext uri="{FF2B5EF4-FFF2-40B4-BE49-F238E27FC236}">
                <a16:creationId xmlns:a16="http://schemas.microsoft.com/office/drawing/2014/main" id="{C2D94C5C-518E-444F-9DF2-EDFF7FE182F4}"/>
              </a:ext>
            </a:extLst>
          </p:cNvPr>
          <p:cNvSpPr txBox="1"/>
          <p:nvPr userDrawn="1"/>
        </p:nvSpPr>
        <p:spPr>
          <a:xfrm>
            <a:off x="0" y="21072293"/>
            <a:ext cx="28511500" cy="440120"/>
          </a:xfrm>
          <a:prstGeom prst="rect">
            <a:avLst/>
          </a:prstGeom>
          <a:solidFill>
            <a:schemeClr val="accent4">
              <a:lumMod val="40000"/>
              <a:lumOff val="60000"/>
              <a:alpha val="50196"/>
            </a:schemeClr>
          </a:solidFill>
        </p:spPr>
        <p:txBody>
          <a:bodyPr wrap="square" rtlCol="0">
            <a:spAutoFit/>
          </a:bodyPr>
          <a:lstStyle>
            <a:defPPr>
              <a:defRPr lang="es-CL"/>
            </a:defPPr>
            <a:lvl1pPr algn="ctr"/>
          </a:lstStyle>
          <a:p>
            <a:r>
              <a:rPr lang="es-CL" sz="2260" b="1" dirty="0"/>
              <a:t>ESTUDIO MODIFICACIÓN DE PLAN REGULADOR COMUNAL DE PUCÓN (ADECUACIÓN Y APROBACIÓN) </a:t>
            </a:r>
          </a:p>
        </p:txBody>
      </p:sp>
    </p:spTree>
    <p:extLst>
      <p:ext uri="{BB962C8B-B14F-4D97-AF65-F5344CB8AC3E}">
        <p14:creationId xmlns:p14="http://schemas.microsoft.com/office/powerpoint/2010/main" val="1839925519"/>
      </p:ext>
    </p:extLst>
  </p:cSld>
  <p:clrMap bg1="lt1" tx1="dk1" bg2="lt2" tx2="dk2" accent1="accent1" accent2="accent2" accent3="accent3" accent4="accent4" accent5="accent5" accent6="accent6" hlink="hlink" folHlink="folHlink"/>
  <p:sldLayoutIdLst>
    <p:sldLayoutId id="2147483764" r:id="rId1"/>
    <p:sldLayoutId id="2147483765" r:id="rId2"/>
  </p:sldLayoutIdLst>
  <p:txStyles>
    <p:titleStyle>
      <a:lvl1pPr algn="l" defTabSz="2684967" rtl="0" eaLnBrk="1" latinLnBrk="0" hangingPunct="1">
        <a:lnSpc>
          <a:spcPct val="90000"/>
        </a:lnSpc>
        <a:spcBef>
          <a:spcPct val="0"/>
        </a:spcBef>
        <a:buNone/>
        <a:defRPr sz="12920" kern="1200">
          <a:solidFill>
            <a:schemeClr val="tx1"/>
          </a:solidFill>
          <a:latin typeface="+mj-lt"/>
          <a:ea typeface="+mj-ea"/>
          <a:cs typeface="+mj-cs"/>
        </a:defRPr>
      </a:lvl1pPr>
    </p:titleStyle>
    <p:bodyStyle>
      <a:lvl1pPr marL="671242" indent="-671242" algn="l" defTabSz="2684967" rtl="0" eaLnBrk="1" latinLnBrk="0" hangingPunct="1">
        <a:lnSpc>
          <a:spcPct val="90000"/>
        </a:lnSpc>
        <a:spcBef>
          <a:spcPts val="2936"/>
        </a:spcBef>
        <a:buFont typeface="Arial" panose="020B0604020202020204" pitchFamily="34" charset="0"/>
        <a:buChar char="•"/>
        <a:defRPr sz="8222" kern="1200">
          <a:solidFill>
            <a:schemeClr val="tx1"/>
          </a:solidFill>
          <a:latin typeface="+mn-lt"/>
          <a:ea typeface="+mn-ea"/>
          <a:cs typeface="+mn-cs"/>
        </a:defRPr>
      </a:lvl1pPr>
      <a:lvl2pPr marL="2013725" indent="-671242" algn="l" defTabSz="2684967" rtl="0" eaLnBrk="1" latinLnBrk="0" hangingPunct="1">
        <a:lnSpc>
          <a:spcPct val="90000"/>
        </a:lnSpc>
        <a:spcBef>
          <a:spcPts val="1468"/>
        </a:spcBef>
        <a:buFont typeface="Arial" panose="020B0604020202020204" pitchFamily="34" charset="0"/>
        <a:buChar char="•"/>
        <a:defRPr sz="7047" kern="1200">
          <a:solidFill>
            <a:schemeClr val="tx1"/>
          </a:solidFill>
          <a:latin typeface="+mn-lt"/>
          <a:ea typeface="+mn-ea"/>
          <a:cs typeface="+mn-cs"/>
        </a:defRPr>
      </a:lvl2pPr>
      <a:lvl3pPr marL="3356207" indent="-671242" algn="l" defTabSz="2684967" rtl="0" eaLnBrk="1" latinLnBrk="0" hangingPunct="1">
        <a:lnSpc>
          <a:spcPct val="90000"/>
        </a:lnSpc>
        <a:spcBef>
          <a:spcPts val="1468"/>
        </a:spcBef>
        <a:buFont typeface="Arial" panose="020B0604020202020204" pitchFamily="34" charset="0"/>
        <a:buChar char="•"/>
        <a:defRPr sz="5872" kern="1200">
          <a:solidFill>
            <a:schemeClr val="tx1"/>
          </a:solidFill>
          <a:latin typeface="+mn-lt"/>
          <a:ea typeface="+mn-ea"/>
          <a:cs typeface="+mn-cs"/>
        </a:defRPr>
      </a:lvl3pPr>
      <a:lvl4pPr marL="4698691" indent="-671242" algn="l" defTabSz="2684967" rtl="0" eaLnBrk="1" latinLnBrk="0" hangingPunct="1">
        <a:lnSpc>
          <a:spcPct val="90000"/>
        </a:lnSpc>
        <a:spcBef>
          <a:spcPts val="1468"/>
        </a:spcBef>
        <a:buFont typeface="Arial" panose="020B0604020202020204" pitchFamily="34" charset="0"/>
        <a:buChar char="•"/>
        <a:defRPr sz="5286" kern="1200">
          <a:solidFill>
            <a:schemeClr val="tx1"/>
          </a:solidFill>
          <a:latin typeface="+mn-lt"/>
          <a:ea typeface="+mn-ea"/>
          <a:cs typeface="+mn-cs"/>
        </a:defRPr>
      </a:lvl4pPr>
      <a:lvl5pPr marL="6041174" indent="-671242" algn="l" defTabSz="2684967" rtl="0" eaLnBrk="1" latinLnBrk="0" hangingPunct="1">
        <a:lnSpc>
          <a:spcPct val="90000"/>
        </a:lnSpc>
        <a:spcBef>
          <a:spcPts val="1468"/>
        </a:spcBef>
        <a:buFont typeface="Arial" panose="020B0604020202020204" pitchFamily="34" charset="0"/>
        <a:buChar char="•"/>
        <a:defRPr sz="5286" kern="1200">
          <a:solidFill>
            <a:schemeClr val="tx1"/>
          </a:solidFill>
          <a:latin typeface="+mn-lt"/>
          <a:ea typeface="+mn-ea"/>
          <a:cs typeface="+mn-cs"/>
        </a:defRPr>
      </a:lvl5pPr>
      <a:lvl6pPr marL="7383657" indent="-671242" algn="l" defTabSz="2684967" rtl="0" eaLnBrk="1" latinLnBrk="0" hangingPunct="1">
        <a:lnSpc>
          <a:spcPct val="90000"/>
        </a:lnSpc>
        <a:spcBef>
          <a:spcPts val="1468"/>
        </a:spcBef>
        <a:buFont typeface="Arial" panose="020B0604020202020204" pitchFamily="34" charset="0"/>
        <a:buChar char="•"/>
        <a:defRPr sz="5286" kern="1200">
          <a:solidFill>
            <a:schemeClr val="tx1"/>
          </a:solidFill>
          <a:latin typeface="+mn-lt"/>
          <a:ea typeface="+mn-ea"/>
          <a:cs typeface="+mn-cs"/>
        </a:defRPr>
      </a:lvl6pPr>
      <a:lvl7pPr marL="8726141" indent="-671242" algn="l" defTabSz="2684967" rtl="0" eaLnBrk="1" latinLnBrk="0" hangingPunct="1">
        <a:lnSpc>
          <a:spcPct val="90000"/>
        </a:lnSpc>
        <a:spcBef>
          <a:spcPts val="1468"/>
        </a:spcBef>
        <a:buFont typeface="Arial" panose="020B0604020202020204" pitchFamily="34" charset="0"/>
        <a:buChar char="•"/>
        <a:defRPr sz="5286" kern="1200">
          <a:solidFill>
            <a:schemeClr val="tx1"/>
          </a:solidFill>
          <a:latin typeface="+mn-lt"/>
          <a:ea typeface="+mn-ea"/>
          <a:cs typeface="+mn-cs"/>
        </a:defRPr>
      </a:lvl7pPr>
      <a:lvl8pPr marL="10068623" indent="-671242" algn="l" defTabSz="2684967" rtl="0" eaLnBrk="1" latinLnBrk="0" hangingPunct="1">
        <a:lnSpc>
          <a:spcPct val="90000"/>
        </a:lnSpc>
        <a:spcBef>
          <a:spcPts val="1468"/>
        </a:spcBef>
        <a:buFont typeface="Arial" panose="020B0604020202020204" pitchFamily="34" charset="0"/>
        <a:buChar char="•"/>
        <a:defRPr sz="5286" kern="1200">
          <a:solidFill>
            <a:schemeClr val="tx1"/>
          </a:solidFill>
          <a:latin typeface="+mn-lt"/>
          <a:ea typeface="+mn-ea"/>
          <a:cs typeface="+mn-cs"/>
        </a:defRPr>
      </a:lvl8pPr>
      <a:lvl9pPr marL="11411106" indent="-671242" algn="l" defTabSz="2684967" rtl="0" eaLnBrk="1" latinLnBrk="0" hangingPunct="1">
        <a:lnSpc>
          <a:spcPct val="90000"/>
        </a:lnSpc>
        <a:spcBef>
          <a:spcPts val="1468"/>
        </a:spcBef>
        <a:buFont typeface="Arial" panose="020B0604020202020204" pitchFamily="34" charset="0"/>
        <a:buChar char="•"/>
        <a:defRPr sz="5286" kern="1200">
          <a:solidFill>
            <a:schemeClr val="tx1"/>
          </a:solidFill>
          <a:latin typeface="+mn-lt"/>
          <a:ea typeface="+mn-ea"/>
          <a:cs typeface="+mn-cs"/>
        </a:defRPr>
      </a:lvl9pPr>
    </p:bodyStyle>
    <p:otherStyle>
      <a:defPPr>
        <a:defRPr lang="en-US"/>
      </a:defPPr>
      <a:lvl1pPr marL="0" algn="l" defTabSz="2684967" rtl="0" eaLnBrk="1" latinLnBrk="0" hangingPunct="1">
        <a:defRPr sz="5286" kern="1200">
          <a:solidFill>
            <a:schemeClr val="tx1"/>
          </a:solidFill>
          <a:latin typeface="+mn-lt"/>
          <a:ea typeface="+mn-ea"/>
          <a:cs typeface="+mn-cs"/>
        </a:defRPr>
      </a:lvl1pPr>
      <a:lvl2pPr marL="1342483" algn="l" defTabSz="2684967" rtl="0" eaLnBrk="1" latinLnBrk="0" hangingPunct="1">
        <a:defRPr sz="5286" kern="1200">
          <a:solidFill>
            <a:schemeClr val="tx1"/>
          </a:solidFill>
          <a:latin typeface="+mn-lt"/>
          <a:ea typeface="+mn-ea"/>
          <a:cs typeface="+mn-cs"/>
        </a:defRPr>
      </a:lvl2pPr>
      <a:lvl3pPr marL="2684967" algn="l" defTabSz="2684967" rtl="0" eaLnBrk="1" latinLnBrk="0" hangingPunct="1">
        <a:defRPr sz="5286" kern="1200">
          <a:solidFill>
            <a:schemeClr val="tx1"/>
          </a:solidFill>
          <a:latin typeface="+mn-lt"/>
          <a:ea typeface="+mn-ea"/>
          <a:cs typeface="+mn-cs"/>
        </a:defRPr>
      </a:lvl3pPr>
      <a:lvl4pPr marL="4027449" algn="l" defTabSz="2684967" rtl="0" eaLnBrk="1" latinLnBrk="0" hangingPunct="1">
        <a:defRPr sz="5286" kern="1200">
          <a:solidFill>
            <a:schemeClr val="tx1"/>
          </a:solidFill>
          <a:latin typeface="+mn-lt"/>
          <a:ea typeface="+mn-ea"/>
          <a:cs typeface="+mn-cs"/>
        </a:defRPr>
      </a:lvl4pPr>
      <a:lvl5pPr marL="5369932" algn="l" defTabSz="2684967" rtl="0" eaLnBrk="1" latinLnBrk="0" hangingPunct="1">
        <a:defRPr sz="5286" kern="1200">
          <a:solidFill>
            <a:schemeClr val="tx1"/>
          </a:solidFill>
          <a:latin typeface="+mn-lt"/>
          <a:ea typeface="+mn-ea"/>
          <a:cs typeface="+mn-cs"/>
        </a:defRPr>
      </a:lvl5pPr>
      <a:lvl6pPr marL="6712416" algn="l" defTabSz="2684967" rtl="0" eaLnBrk="1" latinLnBrk="0" hangingPunct="1">
        <a:defRPr sz="5286" kern="1200">
          <a:solidFill>
            <a:schemeClr val="tx1"/>
          </a:solidFill>
          <a:latin typeface="+mn-lt"/>
          <a:ea typeface="+mn-ea"/>
          <a:cs typeface="+mn-cs"/>
        </a:defRPr>
      </a:lvl6pPr>
      <a:lvl7pPr marL="8054899" algn="l" defTabSz="2684967" rtl="0" eaLnBrk="1" latinLnBrk="0" hangingPunct="1">
        <a:defRPr sz="5286" kern="1200">
          <a:solidFill>
            <a:schemeClr val="tx1"/>
          </a:solidFill>
          <a:latin typeface="+mn-lt"/>
          <a:ea typeface="+mn-ea"/>
          <a:cs typeface="+mn-cs"/>
        </a:defRPr>
      </a:lvl7pPr>
      <a:lvl8pPr marL="9397382" algn="l" defTabSz="2684967" rtl="0" eaLnBrk="1" latinLnBrk="0" hangingPunct="1">
        <a:defRPr sz="5286" kern="1200">
          <a:solidFill>
            <a:schemeClr val="tx1"/>
          </a:solidFill>
          <a:latin typeface="+mn-lt"/>
          <a:ea typeface="+mn-ea"/>
          <a:cs typeface="+mn-cs"/>
        </a:defRPr>
      </a:lvl8pPr>
      <a:lvl9pPr marL="10739865" algn="l" defTabSz="2684967" rtl="0" eaLnBrk="1" latinLnBrk="0" hangingPunct="1">
        <a:defRPr sz="528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 name="PlaceHolder 1"/>
          <p:cNvSpPr>
            <a:spLocks noGrp="1"/>
          </p:cNvSpPr>
          <p:nvPr>
            <p:ph type="title"/>
          </p:nvPr>
        </p:nvSpPr>
        <p:spPr>
          <a:xfrm>
            <a:off x="972000" y="1850040"/>
            <a:ext cx="26567280" cy="2380320"/>
          </a:xfrm>
          <a:prstGeom prst="rect">
            <a:avLst/>
          </a:prstGeom>
        </p:spPr>
        <p:txBody>
          <a:bodyPr tIns="91440" bIns="91440">
            <a:noAutofit/>
          </a:bodyPr>
          <a:lstStyle/>
          <a:p>
            <a:pPr algn="ctr"/>
            <a:r>
              <a:rPr lang="en-US" sz="6550" b="0" strike="noStrike" spc="-1">
                <a:solidFill>
                  <a:srgbClr val="000000"/>
                </a:solidFill>
                <a:latin typeface="Calibri"/>
              </a:rPr>
              <a:t>Pulse para editar el formato del texto de título</a:t>
            </a:r>
          </a:p>
        </p:txBody>
      </p:sp>
      <p:sp>
        <p:nvSpPr>
          <p:cNvPr id="41" name="PlaceHolder 2"/>
          <p:cNvSpPr>
            <a:spLocks noGrp="1"/>
          </p:cNvSpPr>
          <p:nvPr>
            <p:ph type="body"/>
          </p:nvPr>
        </p:nvSpPr>
        <p:spPr>
          <a:xfrm>
            <a:off x="972000" y="4791240"/>
            <a:ext cx="26567280" cy="14203080"/>
          </a:xfrm>
          <a:prstGeom prst="rect">
            <a:avLst/>
          </a:prstGeom>
        </p:spPr>
        <p:txBody>
          <a:bodyPr tIns="91440" bIns="91440">
            <a:noAutofit/>
          </a:bodyPr>
          <a:lstStyle/>
          <a:p>
            <a:pPr marL="432000" indent="-324000" algn="ctr">
              <a:spcBef>
                <a:spcPts val="1417"/>
              </a:spcBef>
              <a:buClr>
                <a:srgbClr val="000000"/>
              </a:buClr>
              <a:buSzPct val="45000"/>
              <a:buFont typeface="Wingdings" charset="2"/>
              <a:buChar char=""/>
            </a:pPr>
            <a:r>
              <a:rPr lang="en-US" sz="4210" b="0" strike="noStrike" spc="-1">
                <a:solidFill>
                  <a:srgbClr val="000000"/>
                </a:solidFill>
                <a:latin typeface="Calibri"/>
              </a:rPr>
              <a:t>Pulse para editar el formato de texto del esquema</a:t>
            </a:r>
          </a:p>
          <a:p>
            <a:pPr marL="864000" lvl="1" indent="-324000" algn="ctr">
              <a:spcBef>
                <a:spcPts val="1134"/>
              </a:spcBef>
              <a:buClr>
                <a:srgbClr val="000000"/>
              </a:buClr>
              <a:buSzPct val="75000"/>
              <a:buFont typeface="Symbol" charset="2"/>
              <a:buChar char=""/>
            </a:pPr>
            <a:r>
              <a:rPr lang="en-US" sz="4210" b="0" strike="noStrike" spc="-1">
                <a:solidFill>
                  <a:srgbClr val="000000"/>
                </a:solidFill>
                <a:latin typeface="Calibri"/>
              </a:rPr>
              <a:t>Segundo nivel del esquema</a:t>
            </a:r>
          </a:p>
          <a:p>
            <a:pPr marL="1296000" lvl="2" indent="-288000" algn="ctr">
              <a:spcBef>
                <a:spcPts val="850"/>
              </a:spcBef>
              <a:buClr>
                <a:srgbClr val="000000"/>
              </a:buClr>
              <a:buSzPct val="45000"/>
              <a:buFont typeface="Wingdings" charset="2"/>
              <a:buChar char=""/>
            </a:pPr>
            <a:r>
              <a:rPr lang="en-US" sz="4210" b="0" strike="noStrike" spc="-1">
                <a:solidFill>
                  <a:srgbClr val="000000"/>
                </a:solidFill>
                <a:latin typeface="Calibri"/>
              </a:rPr>
              <a:t>Tercer nivel del esquema</a:t>
            </a:r>
          </a:p>
          <a:p>
            <a:pPr marL="1728000" lvl="3" indent="-216000" algn="ctr">
              <a:spcBef>
                <a:spcPts val="567"/>
              </a:spcBef>
              <a:buClr>
                <a:srgbClr val="000000"/>
              </a:buClr>
              <a:buSzPct val="75000"/>
              <a:buFont typeface="Symbol" charset="2"/>
              <a:buChar char=""/>
            </a:pPr>
            <a:r>
              <a:rPr lang="en-US" sz="4210" b="0" strike="noStrike" spc="-1">
                <a:solidFill>
                  <a:srgbClr val="000000"/>
                </a:solidFill>
                <a:latin typeface="Calibri"/>
              </a:rPr>
              <a:t>Cuarto nivel del esquema</a:t>
            </a:r>
          </a:p>
          <a:p>
            <a:pPr marL="2160000" lvl="4" indent="-216000" algn="ctr">
              <a:spcBef>
                <a:spcPts val="283"/>
              </a:spcBef>
              <a:buClr>
                <a:srgbClr val="000000"/>
              </a:buClr>
              <a:buSzPct val="45000"/>
              <a:buFont typeface="Wingdings" charset="2"/>
              <a:buChar char=""/>
            </a:pPr>
            <a:r>
              <a:rPr lang="en-US" sz="4210" b="0" strike="noStrike" spc="-1">
                <a:solidFill>
                  <a:srgbClr val="000000"/>
                </a:solidFill>
                <a:latin typeface="Calibri"/>
              </a:rPr>
              <a:t>Quinto nivel del esquema</a:t>
            </a:r>
          </a:p>
          <a:p>
            <a:pPr marL="2592000" lvl="5" indent="-216000" algn="ctr">
              <a:spcBef>
                <a:spcPts val="283"/>
              </a:spcBef>
              <a:buClr>
                <a:srgbClr val="000000"/>
              </a:buClr>
              <a:buSzPct val="45000"/>
              <a:buFont typeface="Wingdings" charset="2"/>
              <a:buChar char=""/>
            </a:pPr>
            <a:r>
              <a:rPr lang="en-US" sz="4210" b="0" strike="noStrike" spc="-1">
                <a:solidFill>
                  <a:srgbClr val="000000"/>
                </a:solidFill>
                <a:latin typeface="Calibri"/>
              </a:rPr>
              <a:t>Sexto nivel del esquema</a:t>
            </a:r>
          </a:p>
          <a:p>
            <a:pPr marL="3024000" lvl="6" indent="-216000" algn="ctr">
              <a:spcBef>
                <a:spcPts val="283"/>
              </a:spcBef>
              <a:buClr>
                <a:srgbClr val="000000"/>
              </a:buClr>
              <a:buSzPct val="45000"/>
              <a:buFont typeface="Wingdings" charset="2"/>
              <a:buChar char=""/>
            </a:pPr>
            <a:r>
              <a:rPr lang="en-US" sz="4210" b="0" strike="noStrike" spc="-1">
                <a:solidFill>
                  <a:srgbClr val="000000"/>
                </a:solidFill>
                <a:latin typeface="Calibri"/>
              </a:rPr>
              <a:t>Séptimo nivel del esquema</a:t>
            </a:r>
          </a:p>
        </p:txBody>
      </p:sp>
      <p:sp>
        <p:nvSpPr>
          <p:cNvPr id="42" name="PlaceHolder 3"/>
          <p:cNvSpPr>
            <a:spLocks noGrp="1"/>
          </p:cNvSpPr>
          <p:nvPr>
            <p:ph type="sldNum"/>
          </p:nvPr>
        </p:nvSpPr>
        <p:spPr>
          <a:xfrm>
            <a:off x="26417520" y="19386720"/>
            <a:ext cx="1710360" cy="1635840"/>
          </a:xfrm>
          <a:prstGeom prst="rect">
            <a:avLst/>
          </a:prstGeom>
        </p:spPr>
        <p:txBody>
          <a:bodyPr tIns="91440" bIns="91440" anchor="ctr">
            <a:noAutofit/>
          </a:bodyPr>
          <a:lstStyle/>
          <a:p>
            <a:pPr algn="r">
              <a:lnSpc>
                <a:spcPct val="100000"/>
              </a:lnSpc>
            </a:pPr>
            <a:fld id="{5EC54F3A-A56D-4B6A-B14F-BCD9AF59BEC2}" type="slidenum">
              <a:rPr lang="en-GB" sz="4210" b="0" strike="noStrike" spc="-1">
                <a:solidFill>
                  <a:srgbClr val="8B8B8B"/>
                </a:solidFill>
                <a:latin typeface="Calibri"/>
              </a:rPr>
              <a:t>‹Nº›</a:t>
            </a:fld>
            <a:endParaRPr lang="es-CL" sz="4210" b="0" strike="noStrike" spc="-1">
              <a:latin typeface="Times New Roman"/>
            </a:endParaRPr>
          </a:p>
        </p:txBody>
      </p:sp>
    </p:spTree>
    <p:extLst>
      <p:ext uri="{BB962C8B-B14F-4D97-AF65-F5344CB8AC3E}">
        <p14:creationId xmlns:p14="http://schemas.microsoft.com/office/powerpoint/2010/main" val="320857231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8.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8.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8" Type="http://schemas.openxmlformats.org/officeDocument/2006/relationships/package" Target="../embeddings/Documento_de_Microsoft_Word2.docx"/><Relationship Id="rId3" Type="http://schemas.openxmlformats.org/officeDocument/2006/relationships/notesSlide" Target="../notesSlides/notesSlide23.xml"/><Relationship Id="rId7" Type="http://schemas.openxmlformats.org/officeDocument/2006/relationships/package" Target="../embeddings/Documento_de_Microsoft_Word1.docx"/><Relationship Id="rId2" Type="http://schemas.openxmlformats.org/officeDocument/2006/relationships/slideLayout" Target="../slideLayouts/slideLayout31.xml"/><Relationship Id="rId1" Type="http://schemas.openxmlformats.org/officeDocument/2006/relationships/vmlDrawing" Target="../drawings/vmlDrawing1.vml"/><Relationship Id="rId6" Type="http://schemas.openxmlformats.org/officeDocument/2006/relationships/image" Target="../media/image45.emf"/><Relationship Id="rId5" Type="http://schemas.openxmlformats.org/officeDocument/2006/relationships/package" Target="../embeddings/Documento_de_Microsoft_Word.docx"/><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ECC6810-ED68-4305-A3E2-505E32C5A4C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88567" y="16190330"/>
            <a:ext cx="3534363" cy="3768765"/>
          </a:xfrm>
          <a:prstGeom prst="rect">
            <a:avLst/>
          </a:prstGeom>
          <a:noFill/>
          <a:ln>
            <a:noFill/>
          </a:ln>
        </p:spPr>
      </p:pic>
      <p:pic>
        <p:nvPicPr>
          <p:cNvPr id="11" name="Imagen 10" descr="Imagen que contiene camiseta&#10;&#10;Descripción generada automáticamente">
            <a:extLst>
              <a:ext uri="{FF2B5EF4-FFF2-40B4-BE49-F238E27FC236}">
                <a16:creationId xmlns:a16="http://schemas.microsoft.com/office/drawing/2014/main" id="{669A808B-5475-4E5D-B8F2-20165C2CE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64237" y="-407868"/>
            <a:ext cx="6087259" cy="6087259"/>
          </a:xfrm>
          <a:prstGeom prst="rect">
            <a:avLst/>
          </a:prstGeom>
        </p:spPr>
      </p:pic>
      <p:sp>
        <p:nvSpPr>
          <p:cNvPr id="6" name="CuadroTexto 5">
            <a:extLst>
              <a:ext uri="{FF2B5EF4-FFF2-40B4-BE49-F238E27FC236}">
                <a16:creationId xmlns:a16="http://schemas.microsoft.com/office/drawing/2014/main" id="{DFEA083B-80A6-47A8-A9E5-913921789F13}"/>
              </a:ext>
            </a:extLst>
          </p:cNvPr>
          <p:cNvSpPr txBox="1"/>
          <p:nvPr/>
        </p:nvSpPr>
        <p:spPr>
          <a:xfrm>
            <a:off x="970923" y="9428899"/>
            <a:ext cx="26780573" cy="7070077"/>
          </a:xfrm>
          <a:prstGeom prst="rect">
            <a:avLst/>
          </a:prstGeom>
          <a:solidFill>
            <a:srgbClr val="FFE699">
              <a:alpha val="50196"/>
            </a:srgbClr>
          </a:solidFill>
        </p:spPr>
        <p:txBody>
          <a:bodyPr wrap="square" rtlCol="0">
            <a:spAutoFit/>
          </a:bodyPr>
          <a:lstStyle/>
          <a:p>
            <a:pPr algn="ctr"/>
            <a:r>
              <a:rPr lang="es-CL" sz="3767" b="1" dirty="0"/>
              <a:t>MODIFICACIÓN DE PLAN REGULADOR COMUNAL DE PUCÓN</a:t>
            </a:r>
          </a:p>
          <a:p>
            <a:pPr algn="ctr"/>
            <a:r>
              <a:rPr lang="es-CL" sz="3767" b="1" dirty="0"/>
              <a:t>ADECUACIÓN Y APROBACIÓN</a:t>
            </a:r>
          </a:p>
          <a:p>
            <a:pPr algn="ctr"/>
            <a:endParaRPr lang="es-CL" sz="7483" dirty="0"/>
          </a:p>
          <a:p>
            <a:pPr lvl="0" algn="ctr"/>
            <a:r>
              <a:rPr lang="es-CL" sz="4616" b="1" dirty="0">
                <a:solidFill>
                  <a:prstClr val="black"/>
                </a:solidFill>
              </a:rPr>
              <a:t>ETAPA 3: ADECUACIÓN ANTEPROYECTO, INFORME  AMBIENTAL COMPLEMENTARIO</a:t>
            </a:r>
          </a:p>
          <a:p>
            <a:pPr lvl="0" algn="ctr"/>
            <a:r>
              <a:rPr lang="es-CL" sz="4616" b="1" dirty="0">
                <a:solidFill>
                  <a:prstClr val="black"/>
                </a:solidFill>
              </a:rPr>
              <a:t>Y CONSULTA INDÍGENA </a:t>
            </a:r>
          </a:p>
          <a:p>
            <a:pPr lvl="0" algn="ctr"/>
            <a:endParaRPr lang="es-CL" sz="4520" b="1" dirty="0">
              <a:solidFill>
                <a:prstClr val="black"/>
              </a:solidFill>
            </a:endParaRPr>
          </a:p>
          <a:p>
            <a:pPr lvl="0" algn="ctr"/>
            <a:r>
              <a:rPr lang="es-CL" sz="4520" b="1" dirty="0">
                <a:solidFill>
                  <a:prstClr val="black"/>
                </a:solidFill>
              </a:rPr>
              <a:t>LICITACIÓN PÚBLICA ID: 660-16-LQ19 </a:t>
            </a:r>
          </a:p>
          <a:p>
            <a:pPr lvl="0" algn="ctr"/>
            <a:endParaRPr lang="es-CL" sz="4520" b="1" dirty="0">
              <a:solidFill>
                <a:prstClr val="black"/>
              </a:solidFill>
            </a:endParaRPr>
          </a:p>
          <a:p>
            <a:pPr lvl="0" algn="ctr"/>
            <a:r>
              <a:rPr lang="es-CL" sz="3767" b="1" dirty="0">
                <a:solidFill>
                  <a:prstClr val="black"/>
                </a:solidFill>
              </a:rPr>
              <a:t>Junio 2020</a:t>
            </a:r>
          </a:p>
          <a:p>
            <a:pPr lvl="0" algn="ctr"/>
            <a:endParaRPr lang="es-CL" sz="3767" b="1" dirty="0">
              <a:solidFill>
                <a:prstClr val="black"/>
              </a:solidFill>
            </a:endParaRPr>
          </a:p>
        </p:txBody>
      </p:sp>
      <p:pic>
        <p:nvPicPr>
          <p:cNvPr id="3" name="Imagen 2">
            <a:extLst>
              <a:ext uri="{FF2B5EF4-FFF2-40B4-BE49-F238E27FC236}">
                <a16:creationId xmlns:a16="http://schemas.microsoft.com/office/drawing/2014/main" id="{3CAA1EC1-1B64-44D8-8325-ED977F4316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464" y="692130"/>
            <a:ext cx="4482611" cy="3887264"/>
          </a:xfrm>
          <a:prstGeom prst="rect">
            <a:avLst/>
          </a:prstGeom>
        </p:spPr>
      </p:pic>
    </p:spTree>
    <p:extLst>
      <p:ext uri="{BB962C8B-B14F-4D97-AF65-F5344CB8AC3E}">
        <p14:creationId xmlns:p14="http://schemas.microsoft.com/office/powerpoint/2010/main" val="715072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01F01760-D036-4E2B-AA89-DA7BD2887CDD}"/>
              </a:ext>
            </a:extLst>
          </p:cNvPr>
          <p:cNvSpPr/>
          <p:nvPr/>
        </p:nvSpPr>
        <p:spPr>
          <a:xfrm>
            <a:off x="1279930" y="860552"/>
            <a:ext cx="25951639"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ea typeface="PT Sans" charset="-52"/>
                <a:cs typeface="PT Sans" charset="-52"/>
              </a:rPr>
              <a:t>IMAGEN OBJETIVO</a:t>
            </a:r>
          </a:p>
        </p:txBody>
      </p:sp>
      <p:sp>
        <p:nvSpPr>
          <p:cNvPr id="3" name="Rectángulo 2">
            <a:extLst>
              <a:ext uri="{FF2B5EF4-FFF2-40B4-BE49-F238E27FC236}">
                <a16:creationId xmlns:a16="http://schemas.microsoft.com/office/drawing/2014/main" id="{420B6454-B005-46BC-948A-BAF2E1568F20}"/>
              </a:ext>
            </a:extLst>
          </p:cNvPr>
          <p:cNvSpPr/>
          <p:nvPr/>
        </p:nvSpPr>
        <p:spPr>
          <a:xfrm>
            <a:off x="1451040" y="2949677"/>
            <a:ext cx="25302530" cy="3416320"/>
          </a:xfrm>
          <a:prstGeom prst="rect">
            <a:avLst/>
          </a:prstGeom>
        </p:spPr>
        <p:txBody>
          <a:bodyPr wrap="square">
            <a:spAutoFit/>
          </a:bodyPr>
          <a:lstStyle/>
          <a:p>
            <a:r>
              <a:rPr lang="es-CL" sz="5400" dirty="0">
                <a:solidFill>
                  <a:schemeClr val="bg1"/>
                </a:solidFill>
                <a:latin typeface="Calibri" panose="020F0502020204030204" pitchFamily="34" charset="0"/>
                <a:ea typeface="Calibri" panose="020F0502020204030204" pitchFamily="34" charset="0"/>
                <a:cs typeface="Times New Roman" panose="02020603050405020304" pitchFamily="18" charset="0"/>
              </a:rPr>
              <a:t>Pucón  se consolida como la capital turística del sur de Chile, cumple un rol articulador de la zona lacustre del lago Villarrica y la cordillera. Pucón es ciudad de montaña, así como una ciudad parque que privilegia un desarrollo sustentable y equitativo velando por el acceso justo a los valores urbanos, ambientales y culturales. </a:t>
            </a:r>
            <a:endParaRPr lang="es-CL" sz="5400" dirty="0">
              <a:solidFill>
                <a:schemeClr val="bg1"/>
              </a:solidFill>
            </a:endParaRPr>
          </a:p>
        </p:txBody>
      </p:sp>
      <p:pic>
        <p:nvPicPr>
          <p:cNvPr id="5" name="Imagen 4" descr="Imagen que contiene árbol&#10;&#10;Descripción generada automáticamente">
            <a:extLst>
              <a:ext uri="{FF2B5EF4-FFF2-40B4-BE49-F238E27FC236}">
                <a16:creationId xmlns:a16="http://schemas.microsoft.com/office/drawing/2014/main" id="{EC9714A9-35F9-48F4-B0CB-C767E998922B}"/>
              </a:ext>
            </a:extLst>
          </p:cNvPr>
          <p:cNvPicPr>
            <a:picLocks noChangeAspect="1"/>
          </p:cNvPicPr>
          <p:nvPr/>
        </p:nvPicPr>
        <p:blipFill rotWithShape="1">
          <a:blip r:embed="rId3">
            <a:extLst>
              <a:ext uri="{28A0092B-C50C-407E-A947-70E740481C1C}">
                <a14:useLocalDpi xmlns:a14="http://schemas.microsoft.com/office/drawing/2010/main" val="0"/>
              </a:ext>
            </a:extLst>
          </a:blip>
          <a:srcRect b="3540"/>
          <a:stretch/>
        </p:blipFill>
        <p:spPr>
          <a:xfrm>
            <a:off x="3301066" y="7762796"/>
            <a:ext cx="22735277" cy="13620829"/>
          </a:xfrm>
          <a:prstGeom prst="rect">
            <a:avLst/>
          </a:prstGeom>
        </p:spPr>
      </p:pic>
      <p:sp>
        <p:nvSpPr>
          <p:cNvPr id="12" name="Rectángulo 11">
            <a:extLst>
              <a:ext uri="{FF2B5EF4-FFF2-40B4-BE49-F238E27FC236}">
                <a16:creationId xmlns:a16="http://schemas.microsoft.com/office/drawing/2014/main" id="{607FD26B-8616-42B1-BE44-DC94E04DF058}"/>
              </a:ext>
            </a:extLst>
          </p:cNvPr>
          <p:cNvSpPr/>
          <p:nvPr/>
        </p:nvSpPr>
        <p:spPr>
          <a:xfrm>
            <a:off x="1451040" y="6749512"/>
            <a:ext cx="25951639" cy="76944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4400" b="1" i="0" u="none" strike="noStrike" kern="1200" cap="none" spc="0" normalizeH="0" baseline="0" noProof="0" dirty="0">
                <a:ln>
                  <a:noFill/>
                </a:ln>
                <a:solidFill>
                  <a:prstClr val="white"/>
                </a:solidFill>
                <a:effectLst/>
                <a:uLnTx/>
                <a:uFillTx/>
                <a:ea typeface="PT Sans" charset="-52"/>
                <a:cs typeface="PT Sans" charset="-52"/>
              </a:rPr>
              <a:t>Calle Fresia</a:t>
            </a:r>
          </a:p>
        </p:txBody>
      </p:sp>
    </p:spTree>
    <p:extLst>
      <p:ext uri="{BB962C8B-B14F-4D97-AF65-F5344CB8AC3E}">
        <p14:creationId xmlns:p14="http://schemas.microsoft.com/office/powerpoint/2010/main" val="2529655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01F01760-D036-4E2B-AA89-DA7BD2887CDD}"/>
              </a:ext>
            </a:extLst>
          </p:cNvPr>
          <p:cNvSpPr/>
          <p:nvPr/>
        </p:nvSpPr>
        <p:spPr>
          <a:xfrm>
            <a:off x="1279930" y="860552"/>
            <a:ext cx="25951639"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ea typeface="PT Sans" charset="-52"/>
                <a:cs typeface="PT Sans" charset="-52"/>
              </a:rPr>
              <a:t>IMAGEN OBJETIVO</a:t>
            </a:r>
          </a:p>
        </p:txBody>
      </p:sp>
      <p:pic>
        <p:nvPicPr>
          <p:cNvPr id="7" name="Imagen 6">
            <a:extLst>
              <a:ext uri="{FF2B5EF4-FFF2-40B4-BE49-F238E27FC236}">
                <a16:creationId xmlns:a16="http://schemas.microsoft.com/office/drawing/2014/main" id="{129E4BF9-4BDD-4EF8-B387-02D35B81B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934" y="3316364"/>
            <a:ext cx="24209632" cy="16265847"/>
          </a:xfrm>
          <a:prstGeom prst="rect">
            <a:avLst/>
          </a:prstGeom>
        </p:spPr>
      </p:pic>
      <p:sp>
        <p:nvSpPr>
          <p:cNvPr id="8" name="Rectángulo 7">
            <a:extLst>
              <a:ext uri="{FF2B5EF4-FFF2-40B4-BE49-F238E27FC236}">
                <a16:creationId xmlns:a16="http://schemas.microsoft.com/office/drawing/2014/main" id="{02805715-5BC8-4C21-8847-B4B0FC290774}"/>
              </a:ext>
            </a:extLst>
          </p:cNvPr>
          <p:cNvSpPr/>
          <p:nvPr/>
        </p:nvSpPr>
        <p:spPr>
          <a:xfrm>
            <a:off x="2150934" y="2354974"/>
            <a:ext cx="25951639" cy="76944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4400" b="1" i="0" u="none" strike="noStrike" kern="1200" cap="none" spc="0" normalizeH="0" baseline="0" noProof="0" dirty="0">
                <a:ln>
                  <a:noFill/>
                </a:ln>
                <a:solidFill>
                  <a:prstClr val="white"/>
                </a:solidFill>
                <a:effectLst/>
                <a:uLnTx/>
                <a:uFillTx/>
                <a:ea typeface="PT Sans" charset="-52"/>
                <a:cs typeface="PT Sans" charset="-52"/>
              </a:rPr>
              <a:t>Calle Urrutia</a:t>
            </a:r>
          </a:p>
        </p:txBody>
      </p:sp>
    </p:spTree>
    <p:extLst>
      <p:ext uri="{BB962C8B-B14F-4D97-AF65-F5344CB8AC3E}">
        <p14:creationId xmlns:p14="http://schemas.microsoft.com/office/powerpoint/2010/main" val="584032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01F01760-D036-4E2B-AA89-DA7BD2887CDD}"/>
              </a:ext>
            </a:extLst>
          </p:cNvPr>
          <p:cNvSpPr/>
          <p:nvPr/>
        </p:nvSpPr>
        <p:spPr>
          <a:xfrm>
            <a:off x="5622524" y="9918520"/>
            <a:ext cx="25951639"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latin typeface="PT Sans" charset="-52"/>
                <a:ea typeface="PT Sans" charset="-52"/>
                <a:cs typeface="PT Sans" charset="-52"/>
              </a:rPr>
              <a:t>ALTERNATIVAS DE ESTRUCTURACION TERRITORIAL</a:t>
            </a:r>
          </a:p>
        </p:txBody>
      </p:sp>
      <p:cxnSp>
        <p:nvCxnSpPr>
          <p:cNvPr id="3" name="Conector recto 2">
            <a:extLst>
              <a:ext uri="{FF2B5EF4-FFF2-40B4-BE49-F238E27FC236}">
                <a16:creationId xmlns:a16="http://schemas.microsoft.com/office/drawing/2014/main" id="{9A143C29-4602-4F43-A1FC-7B55DE29965D}"/>
              </a:ext>
            </a:extLst>
          </p:cNvPr>
          <p:cNvCxnSpPr/>
          <p:nvPr/>
        </p:nvCxnSpPr>
        <p:spPr>
          <a:xfrm>
            <a:off x="5622524" y="11018501"/>
            <a:ext cx="2312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194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B7E3CB84-4C24-49D0-86E1-894B6BE19A46}"/>
              </a:ext>
            </a:extLst>
          </p:cNvPr>
          <p:cNvSpPr/>
          <p:nvPr/>
        </p:nvSpPr>
        <p:spPr>
          <a:xfrm>
            <a:off x="414180" y="622863"/>
            <a:ext cx="27683140" cy="19847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 name="Imagen 1" descr="Imagen que contiene texto, mapa&#10;&#10;Descripción generada automáticamente">
            <a:extLst>
              <a:ext uri="{FF2B5EF4-FFF2-40B4-BE49-F238E27FC236}">
                <a16:creationId xmlns:a16="http://schemas.microsoft.com/office/drawing/2014/main" id="{EF735D84-665C-E847-A0B3-FA752C657559}"/>
              </a:ext>
            </a:extLst>
          </p:cNvPr>
          <p:cNvPicPr/>
          <p:nvPr/>
        </p:nvPicPr>
        <p:blipFill rotWithShape="1">
          <a:blip r:embed="rId2" cstate="email">
            <a:extLst>
              <a:ext uri="{28A0092B-C50C-407E-A947-70E740481C1C}">
                <a14:useLocalDpi xmlns:a14="http://schemas.microsoft.com/office/drawing/2010/main"/>
              </a:ext>
            </a:extLst>
          </a:blip>
          <a:srcRect l="-277"/>
          <a:stretch/>
        </p:blipFill>
        <p:spPr>
          <a:xfrm>
            <a:off x="-78901" y="622863"/>
            <a:ext cx="28590401" cy="19847013"/>
          </a:xfrm>
          <a:prstGeom prst="rect">
            <a:avLst/>
          </a:prstGeom>
        </p:spPr>
      </p:pic>
      <p:sp>
        <p:nvSpPr>
          <p:cNvPr id="4" name="Rectángulo 3">
            <a:extLst>
              <a:ext uri="{FF2B5EF4-FFF2-40B4-BE49-F238E27FC236}">
                <a16:creationId xmlns:a16="http://schemas.microsoft.com/office/drawing/2014/main" id="{D0DDC4D9-988C-B847-9AA2-8DC766CC40C4}"/>
              </a:ext>
            </a:extLst>
          </p:cNvPr>
          <p:cNvSpPr/>
          <p:nvPr/>
        </p:nvSpPr>
        <p:spPr>
          <a:xfrm>
            <a:off x="414180" y="928306"/>
            <a:ext cx="9954007" cy="744243"/>
          </a:xfrm>
          <a:prstGeom prst="rect">
            <a:avLst/>
          </a:prstGeom>
        </p:spPr>
        <p:txBody>
          <a:bodyPr wrap="none">
            <a:spAutoFit/>
          </a:bodyPr>
          <a:lstStyle/>
          <a:p>
            <a:pPr algn="ctr" defTabSz="430545">
              <a:lnSpc>
                <a:spcPct val="107000"/>
              </a:lnSpc>
            </a:pPr>
            <a:r>
              <a:rPr lang="es-ES_tradnl" sz="4143" b="1" dirty="0">
                <a:solidFill>
                  <a:srgbClr val="000000"/>
                </a:solidFill>
                <a:ea typeface="Arial Narrow" panose="020B0604020202020204" pitchFamily="34" charset="0"/>
                <a:cs typeface="Arial Narrow" panose="020B0604020202020204" pitchFamily="34" charset="0"/>
              </a:rPr>
              <a:t>ALTERNATIVA TENDENCIAL - DESARROLLISTA</a:t>
            </a:r>
            <a:endParaRPr lang="es-CL" sz="4143" b="1" dirty="0">
              <a:solidFill>
                <a:srgbClr val="000000"/>
              </a:solidFill>
              <a:ea typeface="Arial Narrow" panose="020B0604020202020204" pitchFamily="34" charset="0"/>
              <a:cs typeface="Arial Narrow" panose="020B0604020202020204" pitchFamily="34" charset="0"/>
            </a:endParaRPr>
          </a:p>
        </p:txBody>
      </p:sp>
      <p:grpSp>
        <p:nvGrpSpPr>
          <p:cNvPr id="21" name="Grupo 20">
            <a:extLst>
              <a:ext uri="{FF2B5EF4-FFF2-40B4-BE49-F238E27FC236}">
                <a16:creationId xmlns:a16="http://schemas.microsoft.com/office/drawing/2014/main" id="{ADDE88F2-3C8E-4BF9-8346-A05C9264DC7C}"/>
              </a:ext>
            </a:extLst>
          </p:cNvPr>
          <p:cNvGrpSpPr/>
          <p:nvPr/>
        </p:nvGrpSpPr>
        <p:grpSpPr>
          <a:xfrm>
            <a:off x="18654506" y="622863"/>
            <a:ext cx="9856994" cy="4558737"/>
            <a:chOff x="-10845224" y="6553200"/>
            <a:chExt cx="11259404" cy="4879345"/>
          </a:xfrm>
        </p:grpSpPr>
        <p:sp>
          <p:nvSpPr>
            <p:cNvPr id="20" name="Rectángulo 19">
              <a:extLst>
                <a:ext uri="{FF2B5EF4-FFF2-40B4-BE49-F238E27FC236}">
                  <a16:creationId xmlns:a16="http://schemas.microsoft.com/office/drawing/2014/main" id="{59928FA7-733A-4FFD-8CF5-2995E0773247}"/>
                </a:ext>
              </a:extLst>
            </p:cNvPr>
            <p:cNvSpPr/>
            <p:nvPr/>
          </p:nvSpPr>
          <p:spPr>
            <a:xfrm>
              <a:off x="-10845224" y="6553200"/>
              <a:ext cx="11259404" cy="4846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3" name="Grupo 12">
              <a:extLst>
                <a:ext uri="{FF2B5EF4-FFF2-40B4-BE49-F238E27FC236}">
                  <a16:creationId xmlns:a16="http://schemas.microsoft.com/office/drawing/2014/main" id="{F4DC75FA-5FF5-4DE1-91D3-A437DCA10788}"/>
                </a:ext>
              </a:extLst>
            </p:cNvPr>
            <p:cNvGrpSpPr/>
            <p:nvPr/>
          </p:nvGrpSpPr>
          <p:grpSpPr>
            <a:xfrm>
              <a:off x="-10845224" y="6566463"/>
              <a:ext cx="11259404" cy="4866082"/>
              <a:chOff x="0" y="16077757"/>
              <a:chExt cx="11259404" cy="4866082"/>
            </a:xfrm>
          </p:grpSpPr>
          <p:grpSp>
            <p:nvGrpSpPr>
              <p:cNvPr id="14" name="Grupo 13">
                <a:extLst>
                  <a:ext uri="{FF2B5EF4-FFF2-40B4-BE49-F238E27FC236}">
                    <a16:creationId xmlns:a16="http://schemas.microsoft.com/office/drawing/2014/main" id="{33AA91E0-5BC1-4E86-A4C5-F3AE978BFDC9}"/>
                  </a:ext>
                </a:extLst>
              </p:cNvPr>
              <p:cNvGrpSpPr/>
              <p:nvPr/>
            </p:nvGrpSpPr>
            <p:grpSpPr>
              <a:xfrm>
                <a:off x="0" y="16077757"/>
                <a:ext cx="11259404" cy="4866082"/>
                <a:chOff x="0" y="16077757"/>
                <a:chExt cx="11259404" cy="4866082"/>
              </a:xfrm>
            </p:grpSpPr>
            <p:grpSp>
              <p:nvGrpSpPr>
                <p:cNvPr id="16" name="Grupo 15">
                  <a:extLst>
                    <a:ext uri="{FF2B5EF4-FFF2-40B4-BE49-F238E27FC236}">
                      <a16:creationId xmlns:a16="http://schemas.microsoft.com/office/drawing/2014/main" id="{61BC4EDE-0A50-4E72-96E4-57A7C5C7D04D}"/>
                    </a:ext>
                  </a:extLst>
                </p:cNvPr>
                <p:cNvGrpSpPr/>
                <p:nvPr/>
              </p:nvGrpSpPr>
              <p:grpSpPr>
                <a:xfrm>
                  <a:off x="0" y="16077757"/>
                  <a:ext cx="10361394" cy="4866082"/>
                  <a:chOff x="0" y="15603794"/>
                  <a:chExt cx="10361394" cy="4866082"/>
                </a:xfrm>
              </p:grpSpPr>
              <p:pic>
                <p:nvPicPr>
                  <p:cNvPr id="18" name="Imagen 17">
                    <a:extLst>
                      <a:ext uri="{FF2B5EF4-FFF2-40B4-BE49-F238E27FC236}">
                        <a16:creationId xmlns:a16="http://schemas.microsoft.com/office/drawing/2014/main" id="{02A4093B-4CBB-440E-9EE2-3D0B6E8F4E39}"/>
                      </a:ext>
                    </a:extLst>
                  </p:cNvPr>
                  <p:cNvPicPr>
                    <a:picLocks noChangeAspect="1"/>
                  </p:cNvPicPr>
                  <p:nvPr/>
                </p:nvPicPr>
                <p:blipFill rotWithShape="1">
                  <a:blip r:embed="rId3">
                    <a:extLst>
                      <a:ext uri="{28A0092B-C50C-407E-A947-70E740481C1C}">
                        <a14:useLocalDpi xmlns:a14="http://schemas.microsoft.com/office/drawing/2010/main" val="0"/>
                      </a:ext>
                    </a:extLst>
                  </a:blip>
                  <a:srcRect b="61441"/>
                  <a:stretch/>
                </p:blipFill>
                <p:spPr>
                  <a:xfrm>
                    <a:off x="0" y="15603794"/>
                    <a:ext cx="7406801" cy="4866082"/>
                  </a:xfrm>
                  <a:prstGeom prst="rect">
                    <a:avLst/>
                  </a:prstGeom>
                </p:spPr>
              </p:pic>
              <p:pic>
                <p:nvPicPr>
                  <p:cNvPr id="19" name="Imagen 18">
                    <a:extLst>
                      <a:ext uri="{FF2B5EF4-FFF2-40B4-BE49-F238E27FC236}">
                        <a16:creationId xmlns:a16="http://schemas.microsoft.com/office/drawing/2014/main" id="{F3717D04-490F-453B-9C8C-0A4160C9D637}"/>
                      </a:ext>
                    </a:extLst>
                  </p:cNvPr>
                  <p:cNvPicPr>
                    <a:picLocks noChangeAspect="1"/>
                  </p:cNvPicPr>
                  <p:nvPr/>
                </p:nvPicPr>
                <p:blipFill rotWithShape="1">
                  <a:blip r:embed="rId3">
                    <a:extLst>
                      <a:ext uri="{28A0092B-C50C-407E-A947-70E740481C1C}">
                        <a14:useLocalDpi xmlns:a14="http://schemas.microsoft.com/office/drawing/2010/main" val="0"/>
                      </a:ext>
                    </a:extLst>
                  </a:blip>
                  <a:srcRect l="2058" t="38026" r="-2058" b="29056"/>
                  <a:stretch/>
                </p:blipFill>
                <p:spPr>
                  <a:xfrm>
                    <a:off x="2954593" y="16315747"/>
                    <a:ext cx="7406801" cy="4154129"/>
                  </a:xfrm>
                  <a:prstGeom prst="rect">
                    <a:avLst/>
                  </a:prstGeom>
                </p:spPr>
              </p:pic>
            </p:grpSp>
            <p:pic>
              <p:nvPicPr>
                <p:cNvPr id="17" name="Imagen 16">
                  <a:extLst>
                    <a:ext uri="{FF2B5EF4-FFF2-40B4-BE49-F238E27FC236}">
                      <a16:creationId xmlns:a16="http://schemas.microsoft.com/office/drawing/2014/main" id="{34F0A9C8-7767-40D8-99CD-8D0CD10C2EF7}"/>
                    </a:ext>
                  </a:extLst>
                </p:cNvPr>
                <p:cNvPicPr>
                  <a:picLocks noChangeAspect="1"/>
                </p:cNvPicPr>
                <p:nvPr/>
              </p:nvPicPr>
              <p:blipFill rotWithShape="1">
                <a:blip r:embed="rId3">
                  <a:extLst>
                    <a:ext uri="{28A0092B-C50C-407E-A947-70E740481C1C}">
                      <a14:useLocalDpi xmlns:a14="http://schemas.microsoft.com/office/drawing/2010/main" val="0"/>
                    </a:ext>
                  </a:extLst>
                </a:blip>
                <a:srcRect l="2058" t="51209" r="20952" b="14939"/>
                <a:stretch/>
              </p:blipFill>
              <p:spPr>
                <a:xfrm>
                  <a:off x="5556914" y="16671722"/>
                  <a:ext cx="5702490" cy="4272117"/>
                </a:xfrm>
                <a:prstGeom prst="rect">
                  <a:avLst/>
                </a:prstGeom>
              </p:spPr>
            </p:pic>
          </p:grpSp>
          <p:pic>
            <p:nvPicPr>
              <p:cNvPr id="15" name="Imagen 14">
                <a:extLst>
                  <a:ext uri="{FF2B5EF4-FFF2-40B4-BE49-F238E27FC236}">
                    <a16:creationId xmlns:a16="http://schemas.microsoft.com/office/drawing/2014/main" id="{0559CBE7-5B67-4393-B3BE-02231C2BFC9B}"/>
                  </a:ext>
                </a:extLst>
              </p:cNvPr>
              <p:cNvPicPr>
                <a:picLocks noChangeAspect="1"/>
              </p:cNvPicPr>
              <p:nvPr/>
            </p:nvPicPr>
            <p:blipFill rotWithShape="1">
              <a:blip r:embed="rId4">
                <a:extLst>
                  <a:ext uri="{28A0092B-C50C-407E-A947-70E740481C1C}">
                    <a14:useLocalDpi xmlns:a14="http://schemas.microsoft.com/office/drawing/2010/main" val="0"/>
                  </a:ext>
                </a:extLst>
              </a:blip>
              <a:srcRect t="85198" r="53954"/>
              <a:stretch/>
            </p:blipFill>
            <p:spPr>
              <a:xfrm>
                <a:off x="7998098" y="16684703"/>
                <a:ext cx="3261305" cy="1786234"/>
              </a:xfrm>
              <a:prstGeom prst="rect">
                <a:avLst/>
              </a:prstGeom>
            </p:spPr>
          </p:pic>
        </p:grpSp>
      </p:grpSp>
    </p:spTree>
    <p:extLst>
      <p:ext uri="{BB962C8B-B14F-4D97-AF65-F5344CB8AC3E}">
        <p14:creationId xmlns:p14="http://schemas.microsoft.com/office/powerpoint/2010/main" val="1376347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texto, mapa&#10;&#10;Descripción generada automáticamente">
            <a:extLst>
              <a:ext uri="{FF2B5EF4-FFF2-40B4-BE49-F238E27FC236}">
                <a16:creationId xmlns:a16="http://schemas.microsoft.com/office/drawing/2014/main" id="{4675A8C0-ECF2-0D4C-BD35-DC18E94AB2C6}"/>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1" y="1360973"/>
            <a:ext cx="28511500" cy="18001734"/>
          </a:xfrm>
          <a:prstGeom prst="rect">
            <a:avLst/>
          </a:prstGeom>
        </p:spPr>
      </p:pic>
      <p:sp>
        <p:nvSpPr>
          <p:cNvPr id="3" name="Rectángulo 2">
            <a:extLst>
              <a:ext uri="{FF2B5EF4-FFF2-40B4-BE49-F238E27FC236}">
                <a16:creationId xmlns:a16="http://schemas.microsoft.com/office/drawing/2014/main" id="{B0D0144E-12F6-F44F-8166-D86B35932EE8}"/>
              </a:ext>
            </a:extLst>
          </p:cNvPr>
          <p:cNvSpPr/>
          <p:nvPr/>
        </p:nvSpPr>
        <p:spPr>
          <a:xfrm>
            <a:off x="582057" y="1648796"/>
            <a:ext cx="8750601" cy="744243"/>
          </a:xfrm>
          <a:prstGeom prst="rect">
            <a:avLst/>
          </a:prstGeom>
        </p:spPr>
        <p:txBody>
          <a:bodyPr wrap="none">
            <a:spAutoFit/>
          </a:bodyPr>
          <a:lstStyle/>
          <a:p>
            <a:pPr algn="ctr" defTabSz="430545">
              <a:lnSpc>
                <a:spcPct val="107000"/>
              </a:lnSpc>
            </a:pPr>
            <a:r>
              <a:rPr lang="es-ES_tradnl" sz="4143" b="1" dirty="0">
                <a:solidFill>
                  <a:srgbClr val="000000"/>
                </a:solidFill>
                <a:ea typeface="Arial Narrow" panose="020B0604020202020204" pitchFamily="34" charset="0"/>
                <a:cs typeface="Arial Narrow" panose="020B0604020202020204" pitchFamily="34" charset="0"/>
              </a:rPr>
              <a:t>ALTERNATIVA TENDENCIAL - AJUSTADA</a:t>
            </a:r>
            <a:endParaRPr lang="es-CL" sz="4143" b="1" dirty="0">
              <a:solidFill>
                <a:srgbClr val="000000"/>
              </a:solidFill>
              <a:ea typeface="Arial Narrow" panose="020B0604020202020204" pitchFamily="34" charset="0"/>
              <a:cs typeface="Arial Narrow" panose="020B0604020202020204" pitchFamily="34" charset="0"/>
            </a:endParaRPr>
          </a:p>
        </p:txBody>
      </p:sp>
      <p:grpSp>
        <p:nvGrpSpPr>
          <p:cNvPr id="12" name="Grupo 11">
            <a:extLst>
              <a:ext uri="{FF2B5EF4-FFF2-40B4-BE49-F238E27FC236}">
                <a16:creationId xmlns:a16="http://schemas.microsoft.com/office/drawing/2014/main" id="{B918F5C7-0853-4700-9659-86A9A53A1568}"/>
              </a:ext>
            </a:extLst>
          </p:cNvPr>
          <p:cNvGrpSpPr/>
          <p:nvPr/>
        </p:nvGrpSpPr>
        <p:grpSpPr>
          <a:xfrm>
            <a:off x="16993771" y="1360973"/>
            <a:ext cx="11517727" cy="5085144"/>
            <a:chOff x="31753768" y="4363656"/>
            <a:chExt cx="12606544" cy="5613721"/>
          </a:xfrm>
        </p:grpSpPr>
        <p:sp>
          <p:nvSpPr>
            <p:cNvPr id="11" name="Rectángulo 10">
              <a:extLst>
                <a:ext uri="{FF2B5EF4-FFF2-40B4-BE49-F238E27FC236}">
                  <a16:creationId xmlns:a16="http://schemas.microsoft.com/office/drawing/2014/main" id="{6C656A49-17B1-4786-A244-08A8E6341ABE}"/>
                </a:ext>
              </a:extLst>
            </p:cNvPr>
            <p:cNvSpPr/>
            <p:nvPr/>
          </p:nvSpPr>
          <p:spPr>
            <a:xfrm>
              <a:off x="31753768" y="4363656"/>
              <a:ext cx="12606544" cy="5613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0" name="Grupo 9">
              <a:extLst>
                <a:ext uri="{FF2B5EF4-FFF2-40B4-BE49-F238E27FC236}">
                  <a16:creationId xmlns:a16="http://schemas.microsoft.com/office/drawing/2014/main" id="{01B2426E-BF5A-467E-A26D-C5AB8E0DCE30}"/>
                </a:ext>
              </a:extLst>
            </p:cNvPr>
            <p:cNvGrpSpPr/>
            <p:nvPr/>
          </p:nvGrpSpPr>
          <p:grpSpPr>
            <a:xfrm>
              <a:off x="31753768" y="4378493"/>
              <a:ext cx="12461551" cy="5597410"/>
              <a:chOff x="17214808" y="1360973"/>
              <a:chExt cx="12461551" cy="5597410"/>
            </a:xfrm>
          </p:grpSpPr>
          <p:pic>
            <p:nvPicPr>
              <p:cNvPr id="5" name="Imagen 4">
                <a:extLst>
                  <a:ext uri="{FF2B5EF4-FFF2-40B4-BE49-F238E27FC236}">
                    <a16:creationId xmlns:a16="http://schemas.microsoft.com/office/drawing/2014/main" id="{C24F410B-2141-44E5-9FA0-38DBFA3F2F73}"/>
                  </a:ext>
                </a:extLst>
              </p:cNvPr>
              <p:cNvPicPr>
                <a:picLocks noChangeAspect="1"/>
              </p:cNvPicPr>
              <p:nvPr/>
            </p:nvPicPr>
            <p:blipFill rotWithShape="1">
              <a:blip r:embed="rId3">
                <a:extLst>
                  <a:ext uri="{28A0092B-C50C-407E-A947-70E740481C1C}">
                    <a14:useLocalDpi xmlns:a14="http://schemas.microsoft.com/office/drawing/2010/main" val="0"/>
                  </a:ext>
                </a:extLst>
              </a:blip>
              <a:srcRect l="2321" b="67659"/>
              <a:stretch/>
            </p:blipFill>
            <p:spPr>
              <a:xfrm>
                <a:off x="17214808" y="1360973"/>
                <a:ext cx="9616464" cy="5536450"/>
              </a:xfrm>
              <a:prstGeom prst="rect">
                <a:avLst/>
              </a:prstGeom>
            </p:spPr>
          </p:pic>
          <p:pic>
            <p:nvPicPr>
              <p:cNvPr id="6" name="Imagen 5">
                <a:extLst>
                  <a:ext uri="{FF2B5EF4-FFF2-40B4-BE49-F238E27FC236}">
                    <a16:creationId xmlns:a16="http://schemas.microsoft.com/office/drawing/2014/main" id="{B36782DF-50BA-48C5-BD25-80119325D9ED}"/>
                  </a:ext>
                </a:extLst>
              </p:cNvPr>
              <p:cNvPicPr>
                <a:picLocks noChangeAspect="1"/>
              </p:cNvPicPr>
              <p:nvPr/>
            </p:nvPicPr>
            <p:blipFill rotWithShape="1">
              <a:blip r:embed="rId3">
                <a:extLst>
                  <a:ext uri="{28A0092B-C50C-407E-A947-70E740481C1C}">
                    <a14:useLocalDpi xmlns:a14="http://schemas.microsoft.com/office/drawing/2010/main" val="0"/>
                  </a:ext>
                </a:extLst>
              </a:blip>
              <a:srcRect l="4025" t="32163" r="64796" b="42236"/>
              <a:stretch/>
            </p:blipFill>
            <p:spPr>
              <a:xfrm>
                <a:off x="20543520" y="2575931"/>
                <a:ext cx="3069637" cy="4382452"/>
              </a:xfrm>
              <a:prstGeom prst="rect">
                <a:avLst/>
              </a:prstGeom>
            </p:spPr>
          </p:pic>
          <p:pic>
            <p:nvPicPr>
              <p:cNvPr id="7" name="Imagen 6">
                <a:extLst>
                  <a:ext uri="{FF2B5EF4-FFF2-40B4-BE49-F238E27FC236}">
                    <a16:creationId xmlns:a16="http://schemas.microsoft.com/office/drawing/2014/main" id="{C46F209C-006C-4CB1-80BB-848F69502F57}"/>
                  </a:ext>
                </a:extLst>
              </p:cNvPr>
              <p:cNvPicPr>
                <a:picLocks noChangeAspect="1"/>
              </p:cNvPicPr>
              <p:nvPr/>
            </p:nvPicPr>
            <p:blipFill rotWithShape="1">
              <a:blip r:embed="rId3">
                <a:extLst>
                  <a:ext uri="{28A0092B-C50C-407E-A947-70E740481C1C}">
                    <a14:useLocalDpi xmlns:a14="http://schemas.microsoft.com/office/drawing/2010/main" val="0"/>
                  </a:ext>
                </a:extLst>
              </a:blip>
              <a:srcRect l="4336" t="57632" r="64660" b="18267"/>
              <a:stretch/>
            </p:blipFill>
            <p:spPr>
              <a:xfrm>
                <a:off x="23699131" y="2610656"/>
                <a:ext cx="3069637" cy="4148959"/>
              </a:xfrm>
              <a:prstGeom prst="rect">
                <a:avLst/>
              </a:prstGeom>
            </p:spPr>
          </p:pic>
          <p:pic>
            <p:nvPicPr>
              <p:cNvPr id="8" name="Imagen 7">
                <a:extLst>
                  <a:ext uri="{FF2B5EF4-FFF2-40B4-BE49-F238E27FC236}">
                    <a16:creationId xmlns:a16="http://schemas.microsoft.com/office/drawing/2014/main" id="{E7E627C2-9F16-433B-8E93-F4583652F8FD}"/>
                  </a:ext>
                </a:extLst>
              </p:cNvPr>
              <p:cNvPicPr>
                <a:picLocks noChangeAspect="1"/>
              </p:cNvPicPr>
              <p:nvPr/>
            </p:nvPicPr>
            <p:blipFill rotWithShape="1">
              <a:blip r:embed="rId3">
                <a:extLst>
                  <a:ext uri="{28A0092B-C50C-407E-A947-70E740481C1C}">
                    <a14:useLocalDpi xmlns:a14="http://schemas.microsoft.com/office/drawing/2010/main" val="0"/>
                  </a:ext>
                </a:extLst>
              </a:blip>
              <a:srcRect l="3786" t="84156" r="65035" b="-9757"/>
              <a:stretch/>
            </p:blipFill>
            <p:spPr>
              <a:xfrm>
                <a:off x="26606722" y="2514971"/>
                <a:ext cx="3069637" cy="4382452"/>
              </a:xfrm>
              <a:prstGeom prst="rect">
                <a:avLst/>
              </a:prstGeom>
            </p:spPr>
          </p:pic>
          <p:pic>
            <p:nvPicPr>
              <p:cNvPr id="9" name="Imagen 8">
                <a:extLst>
                  <a:ext uri="{FF2B5EF4-FFF2-40B4-BE49-F238E27FC236}">
                    <a16:creationId xmlns:a16="http://schemas.microsoft.com/office/drawing/2014/main" id="{79C74D0F-004A-4E97-A9DA-8A4824A96571}"/>
                  </a:ext>
                </a:extLst>
              </p:cNvPr>
              <p:cNvPicPr>
                <a:picLocks noChangeAspect="1"/>
              </p:cNvPicPr>
              <p:nvPr/>
            </p:nvPicPr>
            <p:blipFill rotWithShape="1">
              <a:blip r:embed="rId3">
                <a:extLst>
                  <a:ext uri="{28A0092B-C50C-407E-A947-70E740481C1C}">
                    <a14:useLocalDpi xmlns:a14="http://schemas.microsoft.com/office/drawing/2010/main" val="0"/>
                  </a:ext>
                </a:extLst>
              </a:blip>
              <a:srcRect l="4336" t="78239" r="64660" b="16254"/>
              <a:stretch/>
            </p:blipFill>
            <p:spPr>
              <a:xfrm>
                <a:off x="23710706" y="5949386"/>
                <a:ext cx="3069637" cy="948037"/>
              </a:xfrm>
              <a:prstGeom prst="rect">
                <a:avLst/>
              </a:prstGeom>
            </p:spPr>
          </p:pic>
        </p:grpSp>
      </p:grpSp>
    </p:spTree>
    <p:extLst>
      <p:ext uri="{BB962C8B-B14F-4D97-AF65-F5344CB8AC3E}">
        <p14:creationId xmlns:p14="http://schemas.microsoft.com/office/powerpoint/2010/main" val="598005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31F5FCE3-E33F-4A0D-B66E-6A716A4FA9A7}"/>
              </a:ext>
            </a:extLst>
          </p:cNvPr>
          <p:cNvSpPr/>
          <p:nvPr/>
        </p:nvSpPr>
        <p:spPr>
          <a:xfrm>
            <a:off x="25875" y="15161341"/>
            <a:ext cx="18254877" cy="5636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Imagen 4" descr="Imagen que contiene texto, mapa&#10;&#10;Descripción generada automáticamente">
            <a:extLst>
              <a:ext uri="{FF2B5EF4-FFF2-40B4-BE49-F238E27FC236}">
                <a16:creationId xmlns:a16="http://schemas.microsoft.com/office/drawing/2014/main" id="{103DE95A-EA20-4E42-940A-589E572B16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875" y="1800519"/>
            <a:ext cx="28485626" cy="15650554"/>
          </a:xfrm>
          <a:prstGeom prst="rect">
            <a:avLst/>
          </a:prstGeom>
        </p:spPr>
      </p:pic>
      <p:sp>
        <p:nvSpPr>
          <p:cNvPr id="3" name="Rectángulo 2">
            <a:extLst>
              <a:ext uri="{FF2B5EF4-FFF2-40B4-BE49-F238E27FC236}">
                <a16:creationId xmlns:a16="http://schemas.microsoft.com/office/drawing/2014/main" id="{B2186853-9078-E04D-979D-73D6BBF0B429}"/>
              </a:ext>
            </a:extLst>
          </p:cNvPr>
          <p:cNvSpPr/>
          <p:nvPr/>
        </p:nvSpPr>
        <p:spPr>
          <a:xfrm>
            <a:off x="429180" y="1935547"/>
            <a:ext cx="9298123" cy="744243"/>
          </a:xfrm>
          <a:prstGeom prst="rect">
            <a:avLst/>
          </a:prstGeom>
        </p:spPr>
        <p:txBody>
          <a:bodyPr wrap="none">
            <a:spAutoFit/>
          </a:bodyPr>
          <a:lstStyle/>
          <a:p>
            <a:pPr algn="ctr" defTabSz="430545">
              <a:lnSpc>
                <a:spcPct val="107000"/>
              </a:lnSpc>
            </a:pPr>
            <a:r>
              <a:rPr lang="es-ES_tradnl" sz="4143" b="1" dirty="0">
                <a:solidFill>
                  <a:srgbClr val="000000"/>
                </a:solidFill>
                <a:ea typeface="Arial Narrow" panose="020B0604020202020204" pitchFamily="34" charset="0"/>
                <a:cs typeface="Arial Narrow" panose="020B0604020202020204" pitchFamily="34" charset="0"/>
              </a:rPr>
              <a:t>ALTERNATIVA  TURÍSTICO - SUSTENTABLE </a:t>
            </a:r>
            <a:endParaRPr lang="es-CL" sz="4143" b="1" dirty="0">
              <a:solidFill>
                <a:srgbClr val="000000"/>
              </a:solidFill>
              <a:ea typeface="Arial Narrow" panose="020B0604020202020204" pitchFamily="34" charset="0"/>
              <a:cs typeface="Arial Narrow" panose="020B0604020202020204" pitchFamily="34" charset="0"/>
            </a:endParaRPr>
          </a:p>
        </p:txBody>
      </p:sp>
      <p:grpSp>
        <p:nvGrpSpPr>
          <p:cNvPr id="13" name="Grupo 12">
            <a:extLst>
              <a:ext uri="{FF2B5EF4-FFF2-40B4-BE49-F238E27FC236}">
                <a16:creationId xmlns:a16="http://schemas.microsoft.com/office/drawing/2014/main" id="{693C0407-AE1E-4905-BFF0-62FF450454BD}"/>
              </a:ext>
            </a:extLst>
          </p:cNvPr>
          <p:cNvGrpSpPr/>
          <p:nvPr/>
        </p:nvGrpSpPr>
        <p:grpSpPr>
          <a:xfrm>
            <a:off x="18280752" y="12719372"/>
            <a:ext cx="10204873" cy="8078424"/>
            <a:chOff x="29480087" y="12360972"/>
            <a:chExt cx="8304562" cy="6670484"/>
          </a:xfrm>
        </p:grpSpPr>
        <p:sp>
          <p:nvSpPr>
            <p:cNvPr id="11" name="Rectángulo 10">
              <a:extLst>
                <a:ext uri="{FF2B5EF4-FFF2-40B4-BE49-F238E27FC236}">
                  <a16:creationId xmlns:a16="http://schemas.microsoft.com/office/drawing/2014/main" id="{49951FF7-686A-4411-81E8-EF42D44FE930}"/>
                </a:ext>
              </a:extLst>
            </p:cNvPr>
            <p:cNvSpPr/>
            <p:nvPr/>
          </p:nvSpPr>
          <p:spPr>
            <a:xfrm>
              <a:off x="29480087" y="12360972"/>
              <a:ext cx="8304562" cy="6607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2" name="Grupo 11">
              <a:extLst>
                <a:ext uri="{FF2B5EF4-FFF2-40B4-BE49-F238E27FC236}">
                  <a16:creationId xmlns:a16="http://schemas.microsoft.com/office/drawing/2014/main" id="{8D500B5D-A122-4827-8D7A-8E2D91537A41}"/>
                </a:ext>
              </a:extLst>
            </p:cNvPr>
            <p:cNvGrpSpPr/>
            <p:nvPr/>
          </p:nvGrpSpPr>
          <p:grpSpPr>
            <a:xfrm>
              <a:off x="29480087" y="12423813"/>
              <a:ext cx="8304562" cy="6607643"/>
              <a:chOff x="14977469" y="12243064"/>
              <a:chExt cx="8304562" cy="6607643"/>
            </a:xfrm>
          </p:grpSpPr>
          <p:pic>
            <p:nvPicPr>
              <p:cNvPr id="7" name="Imagen 6">
                <a:extLst>
                  <a:ext uri="{FF2B5EF4-FFF2-40B4-BE49-F238E27FC236}">
                    <a16:creationId xmlns:a16="http://schemas.microsoft.com/office/drawing/2014/main" id="{B82E5042-4D98-4FB5-B282-540A25C61C0B}"/>
                  </a:ext>
                </a:extLst>
              </p:cNvPr>
              <p:cNvPicPr>
                <a:picLocks noChangeAspect="1"/>
              </p:cNvPicPr>
              <p:nvPr/>
            </p:nvPicPr>
            <p:blipFill rotWithShape="1">
              <a:blip r:embed="rId3">
                <a:extLst>
                  <a:ext uri="{28A0092B-C50C-407E-A947-70E740481C1C}">
                    <a14:useLocalDpi xmlns:a14="http://schemas.microsoft.com/office/drawing/2010/main" val="0"/>
                  </a:ext>
                </a:extLst>
              </a:blip>
              <a:srcRect t="-2" b="55419"/>
              <a:stretch/>
            </p:blipFill>
            <p:spPr>
              <a:xfrm>
                <a:off x="14977469" y="12243064"/>
                <a:ext cx="6891274" cy="6607643"/>
              </a:xfrm>
              <a:prstGeom prst="rect">
                <a:avLst/>
              </a:prstGeom>
            </p:spPr>
          </p:pic>
          <p:pic>
            <p:nvPicPr>
              <p:cNvPr id="8" name="Imagen 7">
                <a:extLst>
                  <a:ext uri="{FF2B5EF4-FFF2-40B4-BE49-F238E27FC236}">
                    <a16:creationId xmlns:a16="http://schemas.microsoft.com/office/drawing/2014/main" id="{1B4B3CF0-98B1-4AA5-A30F-93D172140E29}"/>
                  </a:ext>
                </a:extLst>
              </p:cNvPr>
              <p:cNvPicPr>
                <a:picLocks noChangeAspect="1"/>
              </p:cNvPicPr>
              <p:nvPr/>
            </p:nvPicPr>
            <p:blipFill rotWithShape="1">
              <a:blip r:embed="rId3">
                <a:extLst>
                  <a:ext uri="{28A0092B-C50C-407E-A947-70E740481C1C}">
                    <a14:useLocalDpi xmlns:a14="http://schemas.microsoft.com/office/drawing/2010/main" val="0"/>
                  </a:ext>
                </a:extLst>
              </a:blip>
              <a:srcRect t="44225" r="17692" b="22869"/>
              <a:stretch/>
            </p:blipFill>
            <p:spPr>
              <a:xfrm>
                <a:off x="17541346" y="13914887"/>
                <a:ext cx="5740685" cy="4935820"/>
              </a:xfrm>
              <a:prstGeom prst="rect">
                <a:avLst/>
              </a:prstGeom>
            </p:spPr>
          </p:pic>
          <p:pic>
            <p:nvPicPr>
              <p:cNvPr id="10" name="Imagen 9">
                <a:extLst>
                  <a:ext uri="{FF2B5EF4-FFF2-40B4-BE49-F238E27FC236}">
                    <a16:creationId xmlns:a16="http://schemas.microsoft.com/office/drawing/2014/main" id="{2BF9B8DD-7BFA-4985-AAB6-989B66F20FFE}"/>
                  </a:ext>
                </a:extLst>
              </p:cNvPr>
              <p:cNvPicPr>
                <a:picLocks noChangeAspect="1"/>
              </p:cNvPicPr>
              <p:nvPr/>
            </p:nvPicPr>
            <p:blipFill rotWithShape="1">
              <a:blip r:embed="rId3">
                <a:extLst>
                  <a:ext uri="{28A0092B-C50C-407E-A947-70E740481C1C}">
                    <a14:useLocalDpi xmlns:a14="http://schemas.microsoft.com/office/drawing/2010/main" val="0"/>
                  </a:ext>
                </a:extLst>
              </a:blip>
              <a:srcRect l="-340" t="76442" r="55215" b="2699"/>
              <a:stretch/>
            </p:blipFill>
            <p:spPr>
              <a:xfrm>
                <a:off x="20172330" y="13938333"/>
                <a:ext cx="3109701" cy="3091425"/>
              </a:xfrm>
              <a:prstGeom prst="rect">
                <a:avLst/>
              </a:prstGeom>
            </p:spPr>
          </p:pic>
        </p:grpSp>
      </p:grpSp>
    </p:spTree>
    <p:extLst>
      <p:ext uri="{BB962C8B-B14F-4D97-AF65-F5344CB8AC3E}">
        <p14:creationId xmlns:p14="http://schemas.microsoft.com/office/powerpoint/2010/main" val="868812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01F01760-D036-4E2B-AA89-DA7BD2887CDD}"/>
              </a:ext>
            </a:extLst>
          </p:cNvPr>
          <p:cNvSpPr/>
          <p:nvPr/>
        </p:nvSpPr>
        <p:spPr>
          <a:xfrm>
            <a:off x="11536627" y="10141821"/>
            <a:ext cx="25951639"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latin typeface="PT Sans" charset="-52"/>
                <a:ea typeface="PT Sans" charset="-52"/>
                <a:cs typeface="PT Sans" charset="-52"/>
              </a:rPr>
              <a:t>ANTEPROYECTO</a:t>
            </a:r>
          </a:p>
        </p:txBody>
      </p:sp>
      <p:cxnSp>
        <p:nvCxnSpPr>
          <p:cNvPr id="5" name="Conector recto 4">
            <a:extLst>
              <a:ext uri="{FF2B5EF4-FFF2-40B4-BE49-F238E27FC236}">
                <a16:creationId xmlns:a16="http://schemas.microsoft.com/office/drawing/2014/main" id="{DF5BDE11-71FD-4A1B-ACEB-698EDCD2A369}"/>
              </a:ext>
            </a:extLst>
          </p:cNvPr>
          <p:cNvCxnSpPr/>
          <p:nvPr/>
        </p:nvCxnSpPr>
        <p:spPr>
          <a:xfrm>
            <a:off x="11536627" y="11225439"/>
            <a:ext cx="2312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10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3C57166-D7E8-43DC-B849-EBE8AA25C3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19754"/>
            <a:ext cx="28511500" cy="15679486"/>
          </a:xfrm>
          <a:prstGeom prst="rect">
            <a:avLst/>
          </a:prstGeom>
        </p:spPr>
      </p:pic>
      <p:grpSp>
        <p:nvGrpSpPr>
          <p:cNvPr id="7" name="Grupo 6">
            <a:extLst>
              <a:ext uri="{FF2B5EF4-FFF2-40B4-BE49-F238E27FC236}">
                <a16:creationId xmlns:a16="http://schemas.microsoft.com/office/drawing/2014/main" id="{924BF903-A1C7-4EDE-B1B5-396BEED29155}"/>
              </a:ext>
            </a:extLst>
          </p:cNvPr>
          <p:cNvGrpSpPr/>
          <p:nvPr/>
        </p:nvGrpSpPr>
        <p:grpSpPr>
          <a:xfrm>
            <a:off x="30480" y="2719754"/>
            <a:ext cx="5462954" cy="13247077"/>
            <a:chOff x="0" y="2719754"/>
            <a:chExt cx="4763147" cy="12614031"/>
          </a:xfrm>
        </p:grpSpPr>
        <p:sp>
          <p:nvSpPr>
            <p:cNvPr id="6" name="Rectángulo 5">
              <a:extLst>
                <a:ext uri="{FF2B5EF4-FFF2-40B4-BE49-F238E27FC236}">
                  <a16:creationId xmlns:a16="http://schemas.microsoft.com/office/drawing/2014/main" id="{CD66D0B9-82A2-4CA0-8E89-177AD5360E6A}"/>
                </a:ext>
              </a:extLst>
            </p:cNvPr>
            <p:cNvSpPr/>
            <p:nvPr/>
          </p:nvSpPr>
          <p:spPr>
            <a:xfrm>
              <a:off x="0" y="12426462"/>
              <a:ext cx="4763147" cy="29073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Imagen 4">
              <a:extLst>
                <a:ext uri="{FF2B5EF4-FFF2-40B4-BE49-F238E27FC236}">
                  <a16:creationId xmlns:a16="http://schemas.microsoft.com/office/drawing/2014/main" id="{9EA2C39F-A44A-442D-8286-B30112A3D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19754"/>
              <a:ext cx="4763147" cy="12294258"/>
            </a:xfrm>
            <a:prstGeom prst="rect">
              <a:avLst/>
            </a:prstGeom>
          </p:spPr>
        </p:pic>
      </p:grpSp>
      <p:sp>
        <p:nvSpPr>
          <p:cNvPr id="8" name="Rectángulo 7">
            <a:extLst>
              <a:ext uri="{FF2B5EF4-FFF2-40B4-BE49-F238E27FC236}">
                <a16:creationId xmlns:a16="http://schemas.microsoft.com/office/drawing/2014/main" id="{E615B691-D697-42F7-AE43-9C09F6AED15E}"/>
              </a:ext>
            </a:extLst>
          </p:cNvPr>
          <p:cNvSpPr/>
          <p:nvPr/>
        </p:nvSpPr>
        <p:spPr>
          <a:xfrm>
            <a:off x="439738" y="1224599"/>
            <a:ext cx="6428684" cy="744243"/>
          </a:xfrm>
          <a:prstGeom prst="rect">
            <a:avLst/>
          </a:prstGeom>
        </p:spPr>
        <p:txBody>
          <a:bodyPr wrap="none">
            <a:spAutoFit/>
          </a:bodyPr>
          <a:lstStyle/>
          <a:p>
            <a:pPr algn="ctr" defTabSz="430545">
              <a:lnSpc>
                <a:spcPct val="107000"/>
              </a:lnSpc>
            </a:pPr>
            <a:r>
              <a:rPr lang="es-ES_tradnl" sz="4143" b="1" dirty="0">
                <a:solidFill>
                  <a:srgbClr val="000000"/>
                </a:solidFill>
                <a:ea typeface="Arial Narrow" panose="020B0604020202020204" pitchFamily="34" charset="0"/>
                <a:cs typeface="Arial Narrow" panose="020B0604020202020204" pitchFamily="34" charset="0"/>
              </a:rPr>
              <a:t>ANTEPROYECTO PRC PUCÓN</a:t>
            </a:r>
            <a:endParaRPr lang="es-CL" sz="4143" b="1" dirty="0">
              <a:solidFill>
                <a:srgbClr val="000000"/>
              </a:solidFill>
              <a:ea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589236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F02CCC9-709B-40BB-8429-507A962FC5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57046"/>
            <a:ext cx="28479761" cy="15662031"/>
          </a:xfrm>
          <a:prstGeom prst="rect">
            <a:avLst/>
          </a:prstGeom>
        </p:spPr>
      </p:pic>
      <p:sp>
        <p:nvSpPr>
          <p:cNvPr id="4" name="Rectángulo 3">
            <a:extLst>
              <a:ext uri="{FF2B5EF4-FFF2-40B4-BE49-F238E27FC236}">
                <a16:creationId xmlns:a16="http://schemas.microsoft.com/office/drawing/2014/main" id="{83367FA2-7599-4984-8802-6DEE56A322C4}"/>
              </a:ext>
            </a:extLst>
          </p:cNvPr>
          <p:cNvSpPr/>
          <p:nvPr/>
        </p:nvSpPr>
        <p:spPr>
          <a:xfrm>
            <a:off x="260425" y="1254096"/>
            <a:ext cx="12733871" cy="744243"/>
          </a:xfrm>
          <a:prstGeom prst="rect">
            <a:avLst/>
          </a:prstGeom>
        </p:spPr>
        <p:txBody>
          <a:bodyPr wrap="none">
            <a:spAutoFit/>
          </a:bodyPr>
          <a:lstStyle/>
          <a:p>
            <a:pPr algn="ctr" defTabSz="430545">
              <a:lnSpc>
                <a:spcPct val="107000"/>
              </a:lnSpc>
            </a:pPr>
            <a:r>
              <a:rPr lang="es-ES_tradnl" sz="4143" b="1" dirty="0">
                <a:solidFill>
                  <a:srgbClr val="000000"/>
                </a:solidFill>
                <a:ea typeface="Arial Narrow" panose="020B0604020202020204" pitchFamily="34" charset="0"/>
                <a:cs typeface="Arial Narrow" panose="020B0604020202020204" pitchFamily="34" charset="0"/>
              </a:rPr>
              <a:t>ANTEPROYECTO PRC PUCÓN: VIALIDAD ESTRUCTURANTE</a:t>
            </a:r>
            <a:endParaRPr lang="es-CL" sz="4143" b="1" dirty="0">
              <a:solidFill>
                <a:srgbClr val="000000"/>
              </a:solidFill>
              <a:ea typeface="Arial Narrow" panose="020B0604020202020204" pitchFamily="34" charset="0"/>
              <a:cs typeface="Arial Narrow" panose="020B0604020202020204" pitchFamily="34" charset="0"/>
            </a:endParaRPr>
          </a:p>
        </p:txBody>
      </p:sp>
      <p:pic>
        <p:nvPicPr>
          <p:cNvPr id="6" name="Imagen 5">
            <a:extLst>
              <a:ext uri="{FF2B5EF4-FFF2-40B4-BE49-F238E27FC236}">
                <a16:creationId xmlns:a16="http://schemas.microsoft.com/office/drawing/2014/main" id="{FF36CB7D-ADA5-4DC1-AE40-7AFBF45DCB61}"/>
              </a:ext>
            </a:extLst>
          </p:cNvPr>
          <p:cNvPicPr>
            <a:picLocks noChangeAspect="1"/>
          </p:cNvPicPr>
          <p:nvPr/>
        </p:nvPicPr>
        <p:blipFill rotWithShape="1">
          <a:blip r:embed="rId3">
            <a:extLst>
              <a:ext uri="{28A0092B-C50C-407E-A947-70E740481C1C}">
                <a14:useLocalDpi xmlns:a14="http://schemas.microsoft.com/office/drawing/2010/main" val="0"/>
              </a:ext>
            </a:extLst>
          </a:blip>
          <a:srcRect b="15440"/>
          <a:stretch/>
        </p:blipFill>
        <p:spPr>
          <a:xfrm>
            <a:off x="31739" y="2157046"/>
            <a:ext cx="7152054" cy="6636237"/>
          </a:xfrm>
          <a:prstGeom prst="rect">
            <a:avLst/>
          </a:prstGeom>
        </p:spPr>
      </p:pic>
    </p:spTree>
    <p:extLst>
      <p:ext uri="{BB962C8B-B14F-4D97-AF65-F5344CB8AC3E}">
        <p14:creationId xmlns:p14="http://schemas.microsoft.com/office/powerpoint/2010/main" val="78184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A0D7EBF-09FE-4850-8AFA-D340A51A8C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486535" y="2274490"/>
            <a:ext cx="8172454" cy="8250918"/>
          </a:xfrm>
          <a:prstGeom prst="rect">
            <a:avLst/>
          </a:prstGeom>
        </p:spPr>
      </p:pic>
      <p:pic>
        <p:nvPicPr>
          <p:cNvPr id="5" name="Imagen 4">
            <a:extLst>
              <a:ext uri="{FF2B5EF4-FFF2-40B4-BE49-F238E27FC236}">
                <a16:creationId xmlns:a16="http://schemas.microsoft.com/office/drawing/2014/main" id="{C554897C-BCC4-4613-9A34-860822A0AE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486535" y="10858217"/>
            <a:ext cx="8172454" cy="10058402"/>
          </a:xfrm>
          <a:prstGeom prst="rect">
            <a:avLst/>
          </a:prstGeom>
        </p:spPr>
      </p:pic>
      <p:sp>
        <p:nvSpPr>
          <p:cNvPr id="8" name="Rectángulo 7">
            <a:extLst>
              <a:ext uri="{FF2B5EF4-FFF2-40B4-BE49-F238E27FC236}">
                <a16:creationId xmlns:a16="http://schemas.microsoft.com/office/drawing/2014/main" id="{6F08DEE0-C850-40AB-9D7F-50BA9CED2A95}"/>
              </a:ext>
            </a:extLst>
          </p:cNvPr>
          <p:cNvSpPr/>
          <p:nvPr/>
        </p:nvSpPr>
        <p:spPr>
          <a:xfrm>
            <a:off x="439154" y="1345536"/>
            <a:ext cx="20423155" cy="744243"/>
          </a:xfrm>
          <a:prstGeom prst="rect">
            <a:avLst/>
          </a:prstGeom>
        </p:spPr>
        <p:txBody>
          <a:bodyPr wrap="none">
            <a:spAutoFit/>
          </a:bodyPr>
          <a:lstStyle/>
          <a:p>
            <a:pPr algn="ctr" defTabSz="430545">
              <a:lnSpc>
                <a:spcPct val="107000"/>
              </a:lnSpc>
            </a:pPr>
            <a:r>
              <a:rPr lang="es-ES_tradnl" sz="4143" b="1" dirty="0">
                <a:solidFill>
                  <a:srgbClr val="000000"/>
                </a:solidFill>
                <a:ea typeface="Arial Narrow" panose="020B0604020202020204" pitchFamily="34" charset="0"/>
                <a:cs typeface="Arial Narrow" panose="020B0604020202020204" pitchFamily="34" charset="0"/>
              </a:rPr>
              <a:t>ANTEPROYECTO PRC PUCÓN: PERFIL VÍAS ESTRUCTURANTES CON PROPUESTA DE CICLOVÍAS</a:t>
            </a:r>
            <a:endParaRPr lang="es-CL" sz="4143" b="1" dirty="0">
              <a:solidFill>
                <a:srgbClr val="000000"/>
              </a:solidFill>
              <a:ea typeface="Arial Narrow" panose="020B0604020202020204" pitchFamily="34" charset="0"/>
              <a:cs typeface="Arial Narrow" panose="020B0604020202020204" pitchFamily="34" charset="0"/>
            </a:endParaRPr>
          </a:p>
        </p:txBody>
      </p:sp>
      <p:pic>
        <p:nvPicPr>
          <p:cNvPr id="9" name="Imagen 8">
            <a:extLst>
              <a:ext uri="{FF2B5EF4-FFF2-40B4-BE49-F238E27FC236}">
                <a16:creationId xmlns:a16="http://schemas.microsoft.com/office/drawing/2014/main" id="{407543D7-EC30-46C2-AE8E-6FA7A68F18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3439" y="2274490"/>
            <a:ext cx="16061281" cy="11746310"/>
          </a:xfrm>
          <a:prstGeom prst="rect">
            <a:avLst/>
          </a:prstGeom>
        </p:spPr>
      </p:pic>
    </p:spTree>
    <p:extLst>
      <p:ext uri="{BB962C8B-B14F-4D97-AF65-F5344CB8AC3E}">
        <p14:creationId xmlns:p14="http://schemas.microsoft.com/office/powerpoint/2010/main" val="2172692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Shape 87"/>
        <p:cNvGrpSpPr/>
        <p:nvPr/>
      </p:nvGrpSpPr>
      <p:grpSpPr>
        <a:xfrm>
          <a:off x="0" y="0"/>
          <a:ext cx="0" cy="0"/>
          <a:chOff x="0" y="0"/>
          <a:chExt cx="0" cy="0"/>
        </a:xfrm>
      </p:grpSpPr>
      <p:pic>
        <p:nvPicPr>
          <p:cNvPr id="23" name="Imagen 22" descr="Imagen que contiene estacionamiento, negro, medidor, lado&#10;&#10;Descripción generada automáticamente">
            <a:extLst>
              <a:ext uri="{FF2B5EF4-FFF2-40B4-BE49-F238E27FC236}">
                <a16:creationId xmlns:a16="http://schemas.microsoft.com/office/drawing/2014/main" id="{CBB16B31-7E87-480A-B313-220A4641AE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627" t="1991" r="40940" b="12543"/>
          <a:stretch/>
        </p:blipFill>
        <p:spPr>
          <a:xfrm>
            <a:off x="8583561" y="1611963"/>
            <a:ext cx="10710644" cy="19802700"/>
          </a:xfrm>
          <a:prstGeom prst="rect">
            <a:avLst/>
          </a:prstGeom>
          <a:solidFill>
            <a:srgbClr val="FFE699"/>
          </a:solidFill>
          <a:ln w="76200">
            <a:solidFill>
              <a:srgbClr val="FFE699"/>
            </a:solidFill>
          </a:ln>
        </p:spPr>
      </p:pic>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Rectángulo 31">
            <a:extLst>
              <a:ext uri="{FF2B5EF4-FFF2-40B4-BE49-F238E27FC236}">
                <a16:creationId xmlns:a16="http://schemas.microsoft.com/office/drawing/2014/main" id="{0626661F-9F08-4279-A391-0544BDDEF36C}"/>
              </a:ext>
            </a:extLst>
          </p:cNvPr>
          <p:cNvSpPr/>
          <p:nvPr/>
        </p:nvSpPr>
        <p:spPr>
          <a:xfrm>
            <a:off x="2917915" y="382862"/>
            <a:ext cx="23983496" cy="923330"/>
          </a:xfrm>
          <a:prstGeom prst="rect">
            <a:avLst/>
          </a:prstGeom>
        </p:spPr>
        <p:txBody>
          <a:bodyPr wrap="square">
            <a:spAutoFit/>
          </a:bodyPr>
          <a:lstStyle/>
          <a:p>
            <a:r>
              <a:rPr lang="es-CL" sz="5400" b="1" dirty="0">
                <a:ea typeface="PT Sans" charset="-52"/>
                <a:cs typeface="PT Sans" charset="-52"/>
              </a:rPr>
              <a:t>FLUJO METODOLÓGICO ETAPA 3   ANTEPROYECTO - INFORME AMBIENTAL	98 DÍAS</a:t>
            </a:r>
          </a:p>
        </p:txBody>
      </p:sp>
      <p:sp>
        <p:nvSpPr>
          <p:cNvPr id="2" name="Rectángulo 1">
            <a:extLst>
              <a:ext uri="{FF2B5EF4-FFF2-40B4-BE49-F238E27FC236}">
                <a16:creationId xmlns:a16="http://schemas.microsoft.com/office/drawing/2014/main" id="{79C5660E-CBF3-4EB6-A418-174ED9952052}"/>
              </a:ext>
            </a:extLst>
          </p:cNvPr>
          <p:cNvSpPr/>
          <p:nvPr/>
        </p:nvSpPr>
        <p:spPr>
          <a:xfrm>
            <a:off x="16950422" y="2031816"/>
            <a:ext cx="5395489" cy="2336800"/>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Rectángulo 8">
            <a:extLst>
              <a:ext uri="{FF2B5EF4-FFF2-40B4-BE49-F238E27FC236}">
                <a16:creationId xmlns:a16="http://schemas.microsoft.com/office/drawing/2014/main" id="{2CDE7C6E-61B7-4692-AE81-A8DF8784F8A7}"/>
              </a:ext>
            </a:extLst>
          </p:cNvPr>
          <p:cNvSpPr/>
          <p:nvPr/>
        </p:nvSpPr>
        <p:spPr>
          <a:xfrm rot="5400000">
            <a:off x="17740581" y="15846609"/>
            <a:ext cx="5395489" cy="2336800"/>
          </a:xfrm>
          <a:prstGeom prst="rect">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 name="Rectángulo: esquinas redondeadas 2">
            <a:extLst>
              <a:ext uri="{FF2B5EF4-FFF2-40B4-BE49-F238E27FC236}">
                <a16:creationId xmlns:a16="http://schemas.microsoft.com/office/drawing/2014/main" id="{E0F7EA5D-F42A-42FF-8C06-57291839F6C6}"/>
              </a:ext>
            </a:extLst>
          </p:cNvPr>
          <p:cNvSpPr/>
          <p:nvPr/>
        </p:nvSpPr>
        <p:spPr>
          <a:xfrm>
            <a:off x="13100863" y="16691843"/>
            <a:ext cx="7041341" cy="1458685"/>
          </a:xfrm>
          <a:prstGeom prst="roundRect">
            <a:avLst/>
          </a:prstGeom>
          <a:solidFill>
            <a:srgbClr val="385723"/>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2" name="CuadroTexto 11">
            <a:extLst>
              <a:ext uri="{FF2B5EF4-FFF2-40B4-BE49-F238E27FC236}">
                <a16:creationId xmlns:a16="http://schemas.microsoft.com/office/drawing/2014/main" id="{3B714F2E-B8D3-408D-A5E0-ACEC030FB9F2}"/>
              </a:ext>
            </a:extLst>
          </p:cNvPr>
          <p:cNvSpPr txBox="1"/>
          <p:nvPr/>
        </p:nvSpPr>
        <p:spPr>
          <a:xfrm>
            <a:off x="13429751" y="17098019"/>
            <a:ext cx="6383564" cy="707886"/>
          </a:xfrm>
          <a:prstGeom prst="rect">
            <a:avLst/>
          </a:prstGeom>
          <a:noFill/>
        </p:spPr>
        <p:txBody>
          <a:bodyPr wrap="square" rtlCol="0">
            <a:spAutoFit/>
          </a:bodyPr>
          <a:lstStyle/>
          <a:p>
            <a:r>
              <a:rPr lang="es-CL" sz="2000" b="1" dirty="0">
                <a:solidFill>
                  <a:schemeClr val="bg1"/>
                </a:solidFill>
              </a:rPr>
              <a:t>SANCIÓN FAVORABLE POR LA SEREMI DE MMA REGIÓN DE LA ARAUCANIA  </a:t>
            </a:r>
            <a:r>
              <a:rPr lang="es-CL" sz="2000" b="1" dirty="0"/>
              <a:t> </a:t>
            </a:r>
          </a:p>
        </p:txBody>
      </p:sp>
    </p:spTree>
    <p:extLst>
      <p:ext uri="{BB962C8B-B14F-4D97-AF65-F5344CB8AC3E}">
        <p14:creationId xmlns:p14="http://schemas.microsoft.com/office/powerpoint/2010/main" val="2814581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55F896A-41F8-45D2-8E4E-91437B8B5BF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9184" y="3962399"/>
            <a:ext cx="13558548" cy="14915534"/>
          </a:xfrm>
          <a:prstGeom prst="rect">
            <a:avLst/>
          </a:prstGeom>
        </p:spPr>
      </p:pic>
      <p:pic>
        <p:nvPicPr>
          <p:cNvPr id="5" name="Imagen 4">
            <a:extLst>
              <a:ext uri="{FF2B5EF4-FFF2-40B4-BE49-F238E27FC236}">
                <a16:creationId xmlns:a16="http://schemas.microsoft.com/office/drawing/2014/main" id="{584486CE-58EE-4EF3-A1D8-8420CE7C36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630400" y="3962399"/>
            <a:ext cx="13351916" cy="14915535"/>
          </a:xfrm>
          <a:prstGeom prst="rect">
            <a:avLst/>
          </a:prstGeom>
        </p:spPr>
      </p:pic>
      <p:sp>
        <p:nvSpPr>
          <p:cNvPr id="6" name="Rectángulo 5">
            <a:extLst>
              <a:ext uri="{FF2B5EF4-FFF2-40B4-BE49-F238E27FC236}">
                <a16:creationId xmlns:a16="http://schemas.microsoft.com/office/drawing/2014/main" id="{BC59C0ED-293A-4C6B-9AF5-C5B2C6A4FE53}"/>
              </a:ext>
            </a:extLst>
          </p:cNvPr>
          <p:cNvSpPr/>
          <p:nvPr/>
        </p:nvSpPr>
        <p:spPr>
          <a:xfrm>
            <a:off x="264024" y="1345536"/>
            <a:ext cx="13580128" cy="744243"/>
          </a:xfrm>
          <a:prstGeom prst="rect">
            <a:avLst/>
          </a:prstGeom>
        </p:spPr>
        <p:txBody>
          <a:bodyPr wrap="none">
            <a:spAutoFit/>
          </a:bodyPr>
          <a:lstStyle/>
          <a:p>
            <a:pPr algn="ctr" defTabSz="430545">
              <a:lnSpc>
                <a:spcPct val="107000"/>
              </a:lnSpc>
            </a:pPr>
            <a:r>
              <a:rPr lang="es-ES_tradnl" sz="4143" b="1" dirty="0">
                <a:solidFill>
                  <a:srgbClr val="000000"/>
                </a:solidFill>
                <a:ea typeface="Arial Narrow" panose="020B0604020202020204" pitchFamily="34" charset="0"/>
                <a:cs typeface="Arial Narrow" panose="020B0604020202020204" pitchFamily="34" charset="0"/>
              </a:rPr>
              <a:t>ANTEPROYECTO PRC PUCÓN: PERFIL SUB ZONA BOULEVARES</a:t>
            </a:r>
            <a:endParaRPr lang="es-CL" sz="4143" b="1" dirty="0">
              <a:solidFill>
                <a:srgbClr val="000000"/>
              </a:solidFill>
              <a:ea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440796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01F01760-D036-4E2B-AA89-DA7BD2887CDD}"/>
              </a:ext>
            </a:extLst>
          </p:cNvPr>
          <p:cNvSpPr/>
          <p:nvPr/>
        </p:nvSpPr>
        <p:spPr>
          <a:xfrm>
            <a:off x="11359646" y="10141821"/>
            <a:ext cx="25951639"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latin typeface="PT Sans" charset="-52"/>
                <a:ea typeface="PT Sans" charset="-52"/>
                <a:cs typeface="PT Sans" charset="-52"/>
              </a:rPr>
              <a:t>PATRIMONIO</a:t>
            </a:r>
          </a:p>
        </p:txBody>
      </p:sp>
      <p:cxnSp>
        <p:nvCxnSpPr>
          <p:cNvPr id="6" name="Conector recto 5">
            <a:extLst>
              <a:ext uri="{FF2B5EF4-FFF2-40B4-BE49-F238E27FC236}">
                <a16:creationId xmlns:a16="http://schemas.microsoft.com/office/drawing/2014/main" id="{1101B84B-8F54-4682-8FF4-5C1D67CAA229}"/>
              </a:ext>
            </a:extLst>
          </p:cNvPr>
          <p:cNvCxnSpPr/>
          <p:nvPr/>
        </p:nvCxnSpPr>
        <p:spPr>
          <a:xfrm>
            <a:off x="11389142" y="11136948"/>
            <a:ext cx="2312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982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BC59C0ED-293A-4C6B-9AF5-C5B2C6A4FE53}"/>
              </a:ext>
            </a:extLst>
          </p:cNvPr>
          <p:cNvSpPr/>
          <p:nvPr/>
        </p:nvSpPr>
        <p:spPr>
          <a:xfrm>
            <a:off x="637284" y="1522516"/>
            <a:ext cx="11653768" cy="744243"/>
          </a:xfrm>
          <a:prstGeom prst="rect">
            <a:avLst/>
          </a:prstGeom>
        </p:spPr>
        <p:txBody>
          <a:bodyPr wrap="none">
            <a:spAutoFit/>
          </a:bodyPr>
          <a:lstStyle/>
          <a:p>
            <a:pPr algn="ctr" defTabSz="430545">
              <a:lnSpc>
                <a:spcPct val="107000"/>
              </a:lnSpc>
            </a:pPr>
            <a:r>
              <a:rPr lang="es-ES_tradnl" sz="4143" b="1" dirty="0">
                <a:solidFill>
                  <a:srgbClr val="000000"/>
                </a:solidFill>
                <a:ea typeface="Arial Narrow" panose="020B0604020202020204" pitchFamily="34" charset="0"/>
                <a:cs typeface="Arial Narrow" panose="020B0604020202020204" pitchFamily="34" charset="0"/>
              </a:rPr>
              <a:t>ZONAS E INMUEBLES DE CONSERVACIÓN HISTÓRICA</a:t>
            </a:r>
            <a:endParaRPr lang="es-CL" sz="4143" b="1" dirty="0">
              <a:solidFill>
                <a:srgbClr val="000000"/>
              </a:solidFill>
              <a:ea typeface="Arial Narrow" panose="020B0604020202020204" pitchFamily="34" charset="0"/>
              <a:cs typeface="Arial Narrow" panose="020B0604020202020204" pitchFamily="34" charset="0"/>
            </a:endParaRPr>
          </a:p>
        </p:txBody>
      </p:sp>
      <p:pic>
        <p:nvPicPr>
          <p:cNvPr id="8" name="Imagen 7">
            <a:extLst>
              <a:ext uri="{FF2B5EF4-FFF2-40B4-BE49-F238E27FC236}">
                <a16:creationId xmlns:a16="http://schemas.microsoft.com/office/drawing/2014/main" id="{E89B097D-56E2-4466-A0A9-92A389ABFB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2745" y="2779427"/>
            <a:ext cx="15453755" cy="16654288"/>
          </a:xfrm>
          <a:prstGeom prst="rect">
            <a:avLst/>
          </a:prstGeom>
        </p:spPr>
      </p:pic>
      <p:pic>
        <p:nvPicPr>
          <p:cNvPr id="5" name="Imagen 4">
            <a:extLst>
              <a:ext uri="{FF2B5EF4-FFF2-40B4-BE49-F238E27FC236}">
                <a16:creationId xmlns:a16="http://schemas.microsoft.com/office/drawing/2014/main" id="{AE9C9B07-9373-4DF6-9A2B-A1614218E3B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6089979" y="5937831"/>
            <a:ext cx="11184836" cy="2425123"/>
          </a:xfrm>
          <a:prstGeom prst="rect">
            <a:avLst/>
          </a:prstGeom>
        </p:spPr>
      </p:pic>
      <p:pic>
        <p:nvPicPr>
          <p:cNvPr id="3" name="Imagen 2">
            <a:extLst>
              <a:ext uri="{FF2B5EF4-FFF2-40B4-BE49-F238E27FC236}">
                <a16:creationId xmlns:a16="http://schemas.microsoft.com/office/drawing/2014/main" id="{FCD105EF-1380-42A2-85DC-C190D8FAE99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826500" y="10849561"/>
            <a:ext cx="12685000" cy="8584154"/>
          </a:xfrm>
          <a:prstGeom prst="rect">
            <a:avLst/>
          </a:prstGeom>
        </p:spPr>
      </p:pic>
      <p:sp>
        <p:nvSpPr>
          <p:cNvPr id="9" name="Rectángulo 8">
            <a:extLst>
              <a:ext uri="{FF2B5EF4-FFF2-40B4-BE49-F238E27FC236}">
                <a16:creationId xmlns:a16="http://schemas.microsoft.com/office/drawing/2014/main" id="{2C1EADC0-A9C1-452D-B704-7BB462EF2141}"/>
              </a:ext>
            </a:extLst>
          </p:cNvPr>
          <p:cNvSpPr/>
          <p:nvPr/>
        </p:nvSpPr>
        <p:spPr>
          <a:xfrm>
            <a:off x="16431120" y="9752116"/>
            <a:ext cx="10502555" cy="744243"/>
          </a:xfrm>
          <a:prstGeom prst="rect">
            <a:avLst/>
          </a:prstGeom>
        </p:spPr>
        <p:txBody>
          <a:bodyPr wrap="none">
            <a:spAutoFit/>
          </a:bodyPr>
          <a:lstStyle/>
          <a:p>
            <a:pPr algn="ctr" defTabSz="430545">
              <a:lnSpc>
                <a:spcPct val="107000"/>
              </a:lnSpc>
            </a:pPr>
            <a:r>
              <a:rPr lang="es-ES_tradnl" sz="4143" b="1" dirty="0">
                <a:solidFill>
                  <a:srgbClr val="000000"/>
                </a:solidFill>
                <a:ea typeface="Arial Narrow" panose="020B0604020202020204" pitchFamily="34" charset="0"/>
                <a:cs typeface="Arial Narrow" panose="020B0604020202020204" pitchFamily="34" charset="0"/>
              </a:rPr>
              <a:t>ICH INMUEBLES DE CONSERVACIÓN HISTÓRICA</a:t>
            </a:r>
            <a:endParaRPr lang="es-CL" sz="4143" b="1" dirty="0">
              <a:solidFill>
                <a:srgbClr val="000000"/>
              </a:solidFill>
              <a:ea typeface="Arial Narrow" panose="020B0604020202020204" pitchFamily="34" charset="0"/>
              <a:cs typeface="Arial Narrow" panose="020B0604020202020204" pitchFamily="34" charset="0"/>
            </a:endParaRPr>
          </a:p>
        </p:txBody>
      </p:sp>
      <p:sp>
        <p:nvSpPr>
          <p:cNvPr id="10" name="Rectángulo 9">
            <a:extLst>
              <a:ext uri="{FF2B5EF4-FFF2-40B4-BE49-F238E27FC236}">
                <a16:creationId xmlns:a16="http://schemas.microsoft.com/office/drawing/2014/main" id="{0521AD90-F8F4-4FFB-8F23-DAE6DF4E6894}"/>
              </a:ext>
            </a:extLst>
          </p:cNvPr>
          <p:cNvSpPr/>
          <p:nvPr/>
        </p:nvSpPr>
        <p:spPr>
          <a:xfrm>
            <a:off x="16431120" y="4600685"/>
            <a:ext cx="9543767" cy="744243"/>
          </a:xfrm>
          <a:prstGeom prst="rect">
            <a:avLst/>
          </a:prstGeom>
        </p:spPr>
        <p:txBody>
          <a:bodyPr wrap="none">
            <a:spAutoFit/>
          </a:bodyPr>
          <a:lstStyle/>
          <a:p>
            <a:pPr algn="ctr" defTabSz="430545">
              <a:lnSpc>
                <a:spcPct val="107000"/>
              </a:lnSpc>
            </a:pPr>
            <a:r>
              <a:rPr lang="es-ES_tradnl" sz="4143" b="1" dirty="0">
                <a:solidFill>
                  <a:srgbClr val="000000"/>
                </a:solidFill>
                <a:ea typeface="Arial Narrow" panose="020B0604020202020204" pitchFamily="34" charset="0"/>
                <a:cs typeface="Arial Narrow" panose="020B0604020202020204" pitchFamily="34" charset="0"/>
              </a:rPr>
              <a:t>ZCH ZONAS DE CONSERVACIÓN HISTÓRICA</a:t>
            </a:r>
            <a:endParaRPr lang="es-CL" sz="4143" b="1" dirty="0">
              <a:solidFill>
                <a:srgbClr val="000000"/>
              </a:solidFill>
              <a:ea typeface="Arial Narrow" panose="020B0604020202020204" pitchFamily="34" charset="0"/>
              <a:cs typeface="Arial Narrow" panose="020B0604020202020204" pitchFamily="34" charset="0"/>
            </a:endParaRPr>
          </a:p>
        </p:txBody>
      </p:sp>
      <p:pic>
        <p:nvPicPr>
          <p:cNvPr id="12" name="Imagen 11" descr="Imagen que contiene texto, mapa&#10;&#10;Descripción generada automáticamente">
            <a:extLst>
              <a:ext uri="{FF2B5EF4-FFF2-40B4-BE49-F238E27FC236}">
                <a16:creationId xmlns:a16="http://schemas.microsoft.com/office/drawing/2014/main" id="{9C397ADD-5269-4177-82E3-A4F34E1772C4}"/>
              </a:ext>
            </a:extLst>
          </p:cNvPr>
          <p:cNvPicPr>
            <a:picLocks noChangeAspect="1"/>
          </p:cNvPicPr>
          <p:nvPr/>
        </p:nvPicPr>
        <p:blipFill rotWithShape="1">
          <a:blip r:embed="rId6">
            <a:extLst>
              <a:ext uri="{28A0092B-C50C-407E-A947-70E740481C1C}">
                <a14:useLocalDpi xmlns:a14="http://schemas.microsoft.com/office/drawing/2010/main" val="0"/>
              </a:ext>
            </a:extLst>
          </a:blip>
          <a:srcRect l="11689" r="6403" b="27062"/>
          <a:stretch/>
        </p:blipFill>
        <p:spPr>
          <a:xfrm>
            <a:off x="374080" y="15103730"/>
            <a:ext cx="6090088" cy="4329985"/>
          </a:xfrm>
          <a:prstGeom prst="rect">
            <a:avLst/>
          </a:prstGeom>
        </p:spPr>
      </p:pic>
      <p:sp>
        <p:nvSpPr>
          <p:cNvPr id="13" name="Rectángulo 12">
            <a:extLst>
              <a:ext uri="{FF2B5EF4-FFF2-40B4-BE49-F238E27FC236}">
                <a16:creationId xmlns:a16="http://schemas.microsoft.com/office/drawing/2014/main" id="{6A2B2B2D-E19F-4F5C-AF1F-9CEC13D9075D}"/>
              </a:ext>
            </a:extLst>
          </p:cNvPr>
          <p:cNvSpPr/>
          <p:nvPr/>
        </p:nvSpPr>
        <p:spPr>
          <a:xfrm>
            <a:off x="372745" y="15103730"/>
            <a:ext cx="6090088" cy="432998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128004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BC59C0ED-293A-4C6B-9AF5-C5B2C6A4FE53}"/>
              </a:ext>
            </a:extLst>
          </p:cNvPr>
          <p:cNvSpPr/>
          <p:nvPr/>
        </p:nvSpPr>
        <p:spPr>
          <a:xfrm>
            <a:off x="292723" y="1492036"/>
            <a:ext cx="5155515" cy="744243"/>
          </a:xfrm>
          <a:prstGeom prst="rect">
            <a:avLst/>
          </a:prstGeom>
        </p:spPr>
        <p:txBody>
          <a:bodyPr wrap="none">
            <a:spAutoFit/>
          </a:bodyPr>
          <a:lstStyle/>
          <a:p>
            <a:pPr algn="ctr" defTabSz="430545">
              <a:lnSpc>
                <a:spcPct val="107000"/>
              </a:lnSpc>
            </a:pPr>
            <a:r>
              <a:rPr lang="es-ES_tradnl" sz="4143" b="1" dirty="0">
                <a:solidFill>
                  <a:srgbClr val="000000"/>
                </a:solidFill>
                <a:ea typeface="Arial Narrow" panose="020B0604020202020204" pitchFamily="34" charset="0"/>
                <a:cs typeface="Arial Narrow" panose="020B0604020202020204" pitchFamily="34" charset="0"/>
              </a:rPr>
              <a:t>ALTURAS PROPUESTAS</a:t>
            </a:r>
            <a:endParaRPr lang="es-CL" sz="4143" b="1" dirty="0">
              <a:solidFill>
                <a:srgbClr val="000000"/>
              </a:solidFill>
              <a:ea typeface="Arial Narrow" panose="020B0604020202020204" pitchFamily="34" charset="0"/>
              <a:cs typeface="Arial Narrow" panose="020B0604020202020204" pitchFamily="34" charset="0"/>
            </a:endParaRPr>
          </a:p>
        </p:txBody>
      </p:sp>
      <p:pic>
        <p:nvPicPr>
          <p:cNvPr id="3" name="Imagen 2">
            <a:extLst>
              <a:ext uri="{FF2B5EF4-FFF2-40B4-BE49-F238E27FC236}">
                <a16:creationId xmlns:a16="http://schemas.microsoft.com/office/drawing/2014/main" id="{B8638A0C-38B8-43BB-B207-EC4609CBC9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84017" y="2351409"/>
            <a:ext cx="11257321" cy="10182662"/>
          </a:xfrm>
          <a:prstGeom prst="rect">
            <a:avLst/>
          </a:prstGeom>
        </p:spPr>
      </p:pic>
      <p:pic>
        <p:nvPicPr>
          <p:cNvPr id="4" name="Imagen 3">
            <a:extLst>
              <a:ext uri="{FF2B5EF4-FFF2-40B4-BE49-F238E27FC236}">
                <a16:creationId xmlns:a16="http://schemas.microsoft.com/office/drawing/2014/main" id="{4A0EDFAD-AC70-4A10-A60A-D458A2F0D7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297" y="12649201"/>
            <a:ext cx="28474204" cy="7519942"/>
          </a:xfrm>
          <a:prstGeom prst="rect">
            <a:avLst/>
          </a:prstGeom>
        </p:spPr>
      </p:pic>
    </p:spTree>
    <p:extLst>
      <p:ext uri="{BB962C8B-B14F-4D97-AF65-F5344CB8AC3E}">
        <p14:creationId xmlns:p14="http://schemas.microsoft.com/office/powerpoint/2010/main" val="1142398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BC59C0ED-293A-4C6B-9AF5-C5B2C6A4FE53}"/>
              </a:ext>
            </a:extLst>
          </p:cNvPr>
          <p:cNvSpPr/>
          <p:nvPr/>
        </p:nvSpPr>
        <p:spPr>
          <a:xfrm>
            <a:off x="936722" y="1434026"/>
            <a:ext cx="5155515" cy="744243"/>
          </a:xfrm>
          <a:prstGeom prst="rect">
            <a:avLst/>
          </a:prstGeom>
        </p:spPr>
        <p:txBody>
          <a:bodyPr wrap="none">
            <a:spAutoFit/>
          </a:bodyPr>
          <a:lstStyle/>
          <a:p>
            <a:pPr algn="ctr" defTabSz="430545">
              <a:lnSpc>
                <a:spcPct val="107000"/>
              </a:lnSpc>
            </a:pPr>
            <a:r>
              <a:rPr lang="es-ES_tradnl" sz="4143" b="1" dirty="0">
                <a:solidFill>
                  <a:srgbClr val="000000"/>
                </a:solidFill>
                <a:ea typeface="Arial Narrow" panose="020B0604020202020204" pitchFamily="34" charset="0"/>
                <a:cs typeface="Arial Narrow" panose="020B0604020202020204" pitchFamily="34" charset="0"/>
              </a:rPr>
              <a:t>ALTURAS PROPUESTAS</a:t>
            </a:r>
            <a:endParaRPr lang="es-CL" sz="4143" b="1" dirty="0">
              <a:solidFill>
                <a:srgbClr val="000000"/>
              </a:solidFill>
              <a:ea typeface="Arial Narrow" panose="020B0604020202020204" pitchFamily="34" charset="0"/>
              <a:cs typeface="Arial Narrow" panose="020B0604020202020204" pitchFamily="34" charset="0"/>
            </a:endParaRPr>
          </a:p>
        </p:txBody>
      </p:sp>
      <p:grpSp>
        <p:nvGrpSpPr>
          <p:cNvPr id="4" name="Grupo 3">
            <a:extLst>
              <a:ext uri="{FF2B5EF4-FFF2-40B4-BE49-F238E27FC236}">
                <a16:creationId xmlns:a16="http://schemas.microsoft.com/office/drawing/2014/main" id="{BE1F9E98-B1BB-4774-8BE9-C1A46B52F95A}"/>
              </a:ext>
            </a:extLst>
          </p:cNvPr>
          <p:cNvGrpSpPr/>
          <p:nvPr/>
        </p:nvGrpSpPr>
        <p:grpSpPr>
          <a:xfrm>
            <a:off x="281659" y="2757389"/>
            <a:ext cx="27948181" cy="16323091"/>
            <a:chOff x="281659" y="2178269"/>
            <a:chExt cx="27948181" cy="16323091"/>
          </a:xfrm>
        </p:grpSpPr>
        <p:pic>
          <p:nvPicPr>
            <p:cNvPr id="3" name="Imagen 2">
              <a:extLst>
                <a:ext uri="{FF2B5EF4-FFF2-40B4-BE49-F238E27FC236}">
                  <a16:creationId xmlns:a16="http://schemas.microsoft.com/office/drawing/2014/main" id="{B661CD5A-F9E4-498E-8810-B3FCD86078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1659" y="2178269"/>
              <a:ext cx="27948181" cy="8513543"/>
            </a:xfrm>
            <a:prstGeom prst="rect">
              <a:avLst/>
            </a:prstGeom>
          </p:spPr>
        </p:pic>
        <p:pic>
          <p:nvPicPr>
            <p:cNvPr id="5" name="Imagen 4">
              <a:extLst>
                <a:ext uri="{FF2B5EF4-FFF2-40B4-BE49-F238E27FC236}">
                  <a16:creationId xmlns:a16="http://schemas.microsoft.com/office/drawing/2014/main" id="{DC5E1C91-4DFE-49FF-9EC7-5D8BADD983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1659" y="10691812"/>
              <a:ext cx="27948181" cy="7809548"/>
            </a:xfrm>
            <a:prstGeom prst="rect">
              <a:avLst/>
            </a:prstGeom>
          </p:spPr>
        </p:pic>
      </p:grpSp>
    </p:spTree>
    <p:extLst>
      <p:ext uri="{BB962C8B-B14F-4D97-AF65-F5344CB8AC3E}">
        <p14:creationId xmlns:p14="http://schemas.microsoft.com/office/powerpoint/2010/main" val="1417119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01F01760-D036-4E2B-AA89-DA7BD2887CDD}"/>
              </a:ext>
            </a:extLst>
          </p:cNvPr>
          <p:cNvSpPr/>
          <p:nvPr/>
        </p:nvSpPr>
        <p:spPr>
          <a:xfrm>
            <a:off x="10535843" y="9591831"/>
            <a:ext cx="25951639"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latin typeface="PT Sans" charset="-52"/>
                <a:ea typeface="PT Sans" charset="-52"/>
                <a:cs typeface="PT Sans" charset="-52"/>
              </a:rPr>
              <a:t>RIESGOS NATURALES </a:t>
            </a:r>
          </a:p>
        </p:txBody>
      </p:sp>
      <p:cxnSp>
        <p:nvCxnSpPr>
          <p:cNvPr id="5" name="Conector recto 4">
            <a:extLst>
              <a:ext uri="{FF2B5EF4-FFF2-40B4-BE49-F238E27FC236}">
                <a16:creationId xmlns:a16="http://schemas.microsoft.com/office/drawing/2014/main" id="{D1EFABF5-2C61-425A-BDF6-827AB0B43EC2}"/>
              </a:ext>
            </a:extLst>
          </p:cNvPr>
          <p:cNvCxnSpPr/>
          <p:nvPr/>
        </p:nvCxnSpPr>
        <p:spPr>
          <a:xfrm>
            <a:off x="10624334" y="10678979"/>
            <a:ext cx="2312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471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962AAB1A-BBA2-4337-ABB7-02F756C3B07E}"/>
              </a:ext>
            </a:extLst>
          </p:cNvPr>
          <p:cNvSpPr/>
          <p:nvPr/>
        </p:nvSpPr>
        <p:spPr>
          <a:xfrm>
            <a:off x="453247" y="363040"/>
            <a:ext cx="13817250" cy="2107628"/>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latin typeface="PT Sans" charset="-52"/>
                <a:ea typeface="PT Sans" charset="-52"/>
                <a:cs typeface="PT Sans" charset="-52"/>
              </a:rPr>
              <a:t>SÍNTESIS ÁREAS DE RIESGO</a:t>
            </a:r>
          </a:p>
          <a:p>
            <a:pPr marL="0" marR="0" lvl="0" indent="0" algn="l" defTabSz="2138538" rtl="0" eaLnBrk="1" fontAlgn="auto" latinLnBrk="0" hangingPunct="1">
              <a:lnSpc>
                <a:spcPct val="100000"/>
              </a:lnSpc>
              <a:spcBef>
                <a:spcPts val="0"/>
              </a:spcBef>
              <a:spcAft>
                <a:spcPts val="0"/>
              </a:spcAft>
              <a:buClrTx/>
              <a:buSzTx/>
              <a:buFontTx/>
              <a:buNone/>
              <a:tabLst/>
              <a:defRPr/>
            </a:pPr>
            <a:endParaRPr kumimoji="0" lang="es-CL" sz="6548" b="1" i="0" u="none" strike="noStrike" kern="1200" cap="none" spc="0" normalizeH="0" baseline="0" noProof="0" dirty="0">
              <a:ln>
                <a:noFill/>
              </a:ln>
              <a:solidFill>
                <a:prstClr val="white"/>
              </a:solidFill>
              <a:effectLst/>
              <a:uLnTx/>
              <a:uFillTx/>
              <a:latin typeface="PT Sans" charset="-52"/>
              <a:ea typeface="PT Sans" charset="-52"/>
              <a:cs typeface="PT Sans" charset="-52"/>
            </a:endParaRPr>
          </a:p>
        </p:txBody>
      </p:sp>
      <p:graphicFrame>
        <p:nvGraphicFramePr>
          <p:cNvPr id="6" name="Tabla 5">
            <a:extLst>
              <a:ext uri="{FF2B5EF4-FFF2-40B4-BE49-F238E27FC236}">
                <a16:creationId xmlns:a16="http://schemas.microsoft.com/office/drawing/2014/main" id="{D9763489-D94E-4CB1-91FE-00F089211724}"/>
              </a:ext>
            </a:extLst>
          </p:cNvPr>
          <p:cNvGraphicFramePr>
            <a:graphicFrameLocks noGrp="1"/>
          </p:cNvGraphicFramePr>
          <p:nvPr>
            <p:extLst>
              <p:ext uri="{D42A27DB-BD31-4B8C-83A1-F6EECF244321}">
                <p14:modId xmlns:p14="http://schemas.microsoft.com/office/powerpoint/2010/main" val="2123029857"/>
              </p:ext>
            </p:extLst>
          </p:nvPr>
        </p:nvGraphicFramePr>
        <p:xfrm>
          <a:off x="29495" y="2005887"/>
          <a:ext cx="28482005" cy="19014698"/>
        </p:xfrm>
        <a:graphic>
          <a:graphicData uri="http://schemas.openxmlformats.org/drawingml/2006/table">
            <a:tbl>
              <a:tblPr>
                <a:tableStyleId>{5C22544A-7EE6-4342-B048-85BDC9FD1C3A}</a:tableStyleId>
              </a:tblPr>
              <a:tblGrid>
                <a:gridCol w="2678559">
                  <a:extLst>
                    <a:ext uri="{9D8B030D-6E8A-4147-A177-3AD203B41FA5}">
                      <a16:colId xmlns:a16="http://schemas.microsoft.com/office/drawing/2014/main" val="3156068584"/>
                    </a:ext>
                  </a:extLst>
                </a:gridCol>
                <a:gridCol w="2678559">
                  <a:extLst>
                    <a:ext uri="{9D8B030D-6E8A-4147-A177-3AD203B41FA5}">
                      <a16:colId xmlns:a16="http://schemas.microsoft.com/office/drawing/2014/main" val="2648119829"/>
                    </a:ext>
                  </a:extLst>
                </a:gridCol>
                <a:gridCol w="3816380">
                  <a:extLst>
                    <a:ext uri="{9D8B030D-6E8A-4147-A177-3AD203B41FA5}">
                      <a16:colId xmlns:a16="http://schemas.microsoft.com/office/drawing/2014/main" val="806777660"/>
                    </a:ext>
                  </a:extLst>
                </a:gridCol>
                <a:gridCol w="15839767">
                  <a:extLst>
                    <a:ext uri="{9D8B030D-6E8A-4147-A177-3AD203B41FA5}">
                      <a16:colId xmlns:a16="http://schemas.microsoft.com/office/drawing/2014/main" val="4057121941"/>
                    </a:ext>
                  </a:extLst>
                </a:gridCol>
                <a:gridCol w="3468740">
                  <a:extLst>
                    <a:ext uri="{9D8B030D-6E8A-4147-A177-3AD203B41FA5}">
                      <a16:colId xmlns:a16="http://schemas.microsoft.com/office/drawing/2014/main" val="1048616362"/>
                    </a:ext>
                  </a:extLst>
                </a:gridCol>
              </a:tblGrid>
              <a:tr h="1758283">
                <a:tc>
                  <a:txBody>
                    <a:bodyPr/>
                    <a:lstStyle/>
                    <a:p>
                      <a:pPr algn="ctr" fontAlgn="ctr"/>
                      <a:r>
                        <a:rPr lang="es-CL" sz="3200" u="none" strike="noStrike" dirty="0">
                          <a:effectLst/>
                        </a:rPr>
                        <a:t>“Áreas de riesgo” según el artículo 2.1.17 de la OGUC </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dirty="0">
                          <a:effectLst/>
                        </a:rPr>
                        <a:t>TIPOS DE PELIGRO (según este informe) </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dirty="0">
                          <a:effectLst/>
                        </a:rPr>
                        <a:t>SUSCEPTIBILIDAD</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dirty="0">
                          <a:effectLst/>
                        </a:rPr>
                        <a:t>DESCRIPCIÓN</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dirty="0">
                          <a:effectLst/>
                        </a:rPr>
                        <a:t>CRITERIO DE ZONIFICACIÓN URBANA O.G.U. y C</a:t>
                      </a:r>
                      <a:endParaRPr lang="es-CL" sz="3200" b="0" i="0" u="none" strike="noStrike" dirty="0">
                        <a:solidFill>
                          <a:srgbClr val="000000"/>
                        </a:solidFill>
                        <a:effectLst/>
                        <a:latin typeface="Verdana" panose="020B0604030504040204" pitchFamily="34" charset="0"/>
                      </a:endParaRPr>
                    </a:p>
                  </a:txBody>
                  <a:tcPr marL="6350" marR="6350" marT="6350" marB="0" anchor="ctr"/>
                </a:tc>
                <a:extLst>
                  <a:ext uri="{0D108BD9-81ED-4DB2-BD59-A6C34878D82A}">
                    <a16:rowId xmlns:a16="http://schemas.microsoft.com/office/drawing/2014/main" val="2027639333"/>
                  </a:ext>
                </a:extLst>
              </a:tr>
              <a:tr h="2725227">
                <a:tc rowSpan="5">
                  <a:txBody>
                    <a:bodyPr/>
                    <a:lstStyle/>
                    <a:p>
                      <a:pPr algn="ctr" fontAlgn="ctr"/>
                      <a:r>
                        <a:rPr lang="es-CL" sz="3200" u="none" strike="noStrike">
                          <a:effectLst/>
                        </a:rPr>
                        <a:t>1. Zonas inundables o potencialmente inundables, debido entre otras causas a maremotos o tsunamis, a la proximidad de lagos, ríos, esteros, quebradas, cursos de agua no canalizados, napas freáticas o pantanos </a:t>
                      </a:r>
                      <a:endParaRPr lang="es-CL" sz="3200" b="0" i="0" u="none" strike="noStrike">
                        <a:solidFill>
                          <a:srgbClr val="000000"/>
                        </a:solidFill>
                        <a:effectLst/>
                        <a:latin typeface="Verdana" panose="020B0604030504040204" pitchFamily="34" charset="0"/>
                      </a:endParaRPr>
                    </a:p>
                  </a:txBody>
                  <a:tcPr marL="6350" marR="6350" marT="6350" marB="0" anchor="ctr"/>
                </a:tc>
                <a:tc rowSpan="3">
                  <a:txBody>
                    <a:bodyPr/>
                    <a:lstStyle/>
                    <a:p>
                      <a:pPr algn="ctr" fontAlgn="ctr"/>
                      <a:r>
                        <a:rPr lang="es-CL" sz="3200" u="none" strike="noStrike">
                          <a:effectLst/>
                        </a:rPr>
                        <a:t>Inundaciones por desborde de cauces </a:t>
                      </a:r>
                      <a:endParaRPr lang="es-CL" sz="3200" b="0" i="0" u="none" strike="noStrike">
                        <a:solidFill>
                          <a:srgbClr val="000000"/>
                        </a:solidFill>
                        <a:effectLst/>
                        <a:latin typeface="Verdana" panose="020B0604030504040204" pitchFamily="34" charset="0"/>
                      </a:endParaRPr>
                    </a:p>
                  </a:txBody>
                  <a:tcPr marL="6350" marR="6350" marT="6350" marB="0" anchor="ctr"/>
                </a:tc>
                <a:tc>
                  <a:txBody>
                    <a:bodyPr/>
                    <a:lstStyle/>
                    <a:p>
                      <a:pPr algn="ctr" fontAlgn="ctr"/>
                      <a:r>
                        <a:rPr lang="es-ES" sz="3200" u="none" strike="noStrike" dirty="0">
                          <a:effectLst/>
                        </a:rPr>
                        <a:t>MUY ALTA</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ES" sz="3200" u="none" strike="noStrike" dirty="0">
                          <a:effectLst/>
                        </a:rPr>
                        <a:t>Cauces principales determinados por depósitos fluviales.</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dirty="0">
                          <a:effectLst/>
                        </a:rPr>
                        <a:t>Riesgo (2.1.17)</a:t>
                      </a:r>
                      <a:endParaRPr lang="es-CL" sz="3200" b="0" i="0" u="none" strike="noStrike" dirty="0">
                        <a:solidFill>
                          <a:srgbClr val="000000"/>
                        </a:solidFill>
                        <a:effectLst/>
                        <a:latin typeface="Verdana" panose="020B0604030504040204" pitchFamily="34" charset="0"/>
                      </a:endParaRPr>
                    </a:p>
                  </a:txBody>
                  <a:tcPr marL="6350" marR="6350" marT="6350" marB="0" anchor="ctr"/>
                </a:tc>
                <a:extLst>
                  <a:ext uri="{0D108BD9-81ED-4DB2-BD59-A6C34878D82A}">
                    <a16:rowId xmlns:a16="http://schemas.microsoft.com/office/drawing/2014/main" val="2119475365"/>
                  </a:ext>
                </a:extLst>
              </a:tr>
              <a:tr h="1133213">
                <a:tc vMerge="1">
                  <a:txBody>
                    <a:bodyPr/>
                    <a:lstStyle/>
                    <a:p>
                      <a:endParaRPr lang="es-CL"/>
                    </a:p>
                  </a:txBody>
                  <a:tcPr/>
                </a:tc>
                <a:tc vMerge="1">
                  <a:txBody>
                    <a:bodyPr/>
                    <a:lstStyle/>
                    <a:p>
                      <a:endParaRPr lang="es-CL"/>
                    </a:p>
                  </a:txBody>
                  <a:tcPr/>
                </a:tc>
                <a:tc>
                  <a:txBody>
                    <a:bodyPr/>
                    <a:lstStyle/>
                    <a:p>
                      <a:pPr algn="ctr" fontAlgn="ctr"/>
                      <a:r>
                        <a:rPr lang="es-ES" sz="3200" u="none" strike="noStrike">
                          <a:effectLst/>
                        </a:rPr>
                        <a:t>ALTA</a:t>
                      </a:r>
                      <a:endParaRPr lang="es-CL" sz="3200" b="0" i="0" u="none" strike="noStrike">
                        <a:solidFill>
                          <a:srgbClr val="000000"/>
                        </a:solidFill>
                        <a:effectLst/>
                        <a:latin typeface="Verdana" panose="020B0604030504040204" pitchFamily="34" charset="0"/>
                      </a:endParaRPr>
                    </a:p>
                  </a:txBody>
                  <a:tcPr marL="6350" marR="6350" marT="6350" marB="0" anchor="ctr"/>
                </a:tc>
                <a:tc>
                  <a:txBody>
                    <a:bodyPr/>
                    <a:lstStyle/>
                    <a:p>
                      <a:pPr algn="ctr" fontAlgn="ctr"/>
                      <a:r>
                        <a:rPr lang="es-ES" sz="3200" u="none" strike="noStrike">
                          <a:effectLst/>
                        </a:rPr>
                        <a:t>Terrazas de inundación adyacentes al cauce principal de depósitos fluviales aterrazados y zonas que según el catastro se han inundado con anterioridad.</a:t>
                      </a:r>
                      <a:endParaRPr lang="es-CL" sz="3200" b="0" i="0" u="none" strike="noStrike">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dirty="0">
                          <a:effectLst/>
                        </a:rPr>
                        <a:t>Riesgo (2.1.17)</a:t>
                      </a:r>
                      <a:endParaRPr lang="es-CL" sz="3200" b="0" i="0" u="none" strike="noStrike" dirty="0">
                        <a:solidFill>
                          <a:srgbClr val="000000"/>
                        </a:solidFill>
                        <a:effectLst/>
                        <a:latin typeface="Verdana" panose="020B0604030504040204" pitchFamily="34" charset="0"/>
                      </a:endParaRPr>
                    </a:p>
                  </a:txBody>
                  <a:tcPr marL="6350" marR="6350" marT="6350" marB="0" anchor="ctr"/>
                </a:tc>
                <a:extLst>
                  <a:ext uri="{0D108BD9-81ED-4DB2-BD59-A6C34878D82A}">
                    <a16:rowId xmlns:a16="http://schemas.microsoft.com/office/drawing/2014/main" val="1951164676"/>
                  </a:ext>
                </a:extLst>
              </a:tr>
              <a:tr h="1983122">
                <a:tc vMerge="1">
                  <a:txBody>
                    <a:bodyPr/>
                    <a:lstStyle/>
                    <a:p>
                      <a:endParaRPr lang="es-CL"/>
                    </a:p>
                  </a:txBody>
                  <a:tcPr/>
                </a:tc>
                <a:tc vMerge="1">
                  <a:txBody>
                    <a:bodyPr/>
                    <a:lstStyle/>
                    <a:p>
                      <a:endParaRPr lang="es-CL"/>
                    </a:p>
                  </a:txBody>
                  <a:tcPr/>
                </a:tc>
                <a:tc>
                  <a:txBody>
                    <a:bodyPr/>
                    <a:lstStyle/>
                    <a:p>
                      <a:pPr algn="ctr" fontAlgn="ctr"/>
                      <a:r>
                        <a:rPr lang="es-ES" sz="3200" u="none" strike="noStrike">
                          <a:effectLst/>
                        </a:rPr>
                        <a:t>MODERADA</a:t>
                      </a:r>
                      <a:endParaRPr lang="es-CL" sz="3200" b="0" i="0" u="none" strike="noStrike">
                        <a:solidFill>
                          <a:srgbClr val="000000"/>
                        </a:solidFill>
                        <a:effectLst/>
                        <a:latin typeface="Verdana" panose="020B0604030504040204" pitchFamily="34" charset="0"/>
                      </a:endParaRPr>
                    </a:p>
                  </a:txBody>
                  <a:tcPr marL="6350" marR="6350" marT="6350" marB="0" anchor="ctr"/>
                </a:tc>
                <a:tc>
                  <a:txBody>
                    <a:bodyPr/>
                    <a:lstStyle/>
                    <a:p>
                      <a:pPr algn="ctr" fontAlgn="ctr"/>
                      <a:r>
                        <a:rPr lang="es-ES" sz="3200" u="none" strike="noStrike">
                          <a:effectLst/>
                        </a:rPr>
                        <a:t>Zonas que pueden ser inundadas como consecuencia de una crecida excepcional, relacionándose con las terrazas más antiguas correspondiente a parte de los depósitos fluviales aterrazados o zonas distales que presentan una baja elevación con respecto al cauce principal </a:t>
                      </a:r>
                      <a:endParaRPr lang="es-CL" sz="3200" b="0" i="0" u="none" strike="noStrike">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dirty="0">
                          <a:effectLst/>
                        </a:rPr>
                        <a:t>Riesgo (2.1.17)</a:t>
                      </a:r>
                      <a:endParaRPr lang="es-CL" sz="3200" b="0" i="0" u="none" strike="noStrike" dirty="0">
                        <a:solidFill>
                          <a:srgbClr val="000000"/>
                        </a:solidFill>
                        <a:effectLst/>
                        <a:latin typeface="Verdana" panose="020B0604030504040204" pitchFamily="34" charset="0"/>
                      </a:endParaRPr>
                    </a:p>
                  </a:txBody>
                  <a:tcPr marL="6350" marR="6350" marT="6350" marB="0" anchor="ctr"/>
                </a:tc>
                <a:extLst>
                  <a:ext uri="{0D108BD9-81ED-4DB2-BD59-A6C34878D82A}">
                    <a16:rowId xmlns:a16="http://schemas.microsoft.com/office/drawing/2014/main" val="3319638108"/>
                  </a:ext>
                </a:extLst>
              </a:tr>
              <a:tr h="2406844">
                <a:tc vMerge="1">
                  <a:txBody>
                    <a:bodyPr/>
                    <a:lstStyle/>
                    <a:p>
                      <a:endParaRPr lang="es-CL"/>
                    </a:p>
                  </a:txBody>
                  <a:tcPr/>
                </a:tc>
                <a:tc>
                  <a:txBody>
                    <a:bodyPr/>
                    <a:lstStyle/>
                    <a:p>
                      <a:pPr algn="ctr" fontAlgn="ctr"/>
                      <a:r>
                        <a:rPr lang="es-CL" sz="3200" u="none" strike="noStrike">
                          <a:effectLst/>
                        </a:rPr>
                        <a:t>Inundaciones por anegamiento </a:t>
                      </a:r>
                      <a:endParaRPr lang="es-CL" sz="3200" b="0" i="0" u="none" strike="noStrike">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a:effectLst/>
                        </a:rPr>
                        <a:t>ALTA</a:t>
                      </a:r>
                      <a:endParaRPr lang="es-CL" sz="3200" b="0" i="0" u="none" strike="noStrike">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a:effectLst/>
                        </a:rPr>
                        <a:t>Corresponde a sectores morfológicamente muy planos (menor a 3°), deprimidos, con mal drenaje, que según el catastro han sido afectados previamente por anegamiento (compilada en el catastro o información obtenida en terreno) Estos bajos topográficos tienen una diferencia de altura de entre 20 cm y 1 m con respecto al nivel base promedio de su entorno</a:t>
                      </a:r>
                      <a:endParaRPr lang="es-CL" sz="3200" b="0" i="0" u="none" strike="noStrike">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dirty="0">
                          <a:effectLst/>
                        </a:rPr>
                        <a:t>Riesgo (2.1.17)</a:t>
                      </a:r>
                      <a:endParaRPr lang="es-CL" sz="3200" b="0" i="0" u="none" strike="noStrike" dirty="0">
                        <a:solidFill>
                          <a:srgbClr val="000000"/>
                        </a:solidFill>
                        <a:effectLst/>
                        <a:latin typeface="Verdana" panose="020B0604030504040204" pitchFamily="34" charset="0"/>
                      </a:endParaRPr>
                    </a:p>
                  </a:txBody>
                  <a:tcPr marL="6350" marR="6350" marT="6350" marB="0" anchor="ctr"/>
                </a:tc>
                <a:extLst>
                  <a:ext uri="{0D108BD9-81ED-4DB2-BD59-A6C34878D82A}">
                    <a16:rowId xmlns:a16="http://schemas.microsoft.com/office/drawing/2014/main" val="3500143553"/>
                  </a:ext>
                </a:extLst>
              </a:tr>
              <a:tr h="1969002">
                <a:tc vMerge="1">
                  <a:txBody>
                    <a:bodyPr/>
                    <a:lstStyle/>
                    <a:p>
                      <a:endParaRPr lang="es-CL"/>
                    </a:p>
                  </a:txBody>
                  <a:tcPr/>
                </a:tc>
                <a:tc>
                  <a:txBody>
                    <a:bodyPr/>
                    <a:lstStyle/>
                    <a:p>
                      <a:pPr algn="ctr" fontAlgn="ctr"/>
                      <a:r>
                        <a:rPr lang="es-CL" sz="3200" u="none" strike="noStrike">
                          <a:effectLst/>
                        </a:rPr>
                        <a:t>Inundación borde lago</a:t>
                      </a:r>
                      <a:endParaRPr lang="es-CL" sz="3200" b="0" i="0" u="none" strike="noStrike">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a:effectLst/>
                        </a:rPr>
                        <a:t>ALTA</a:t>
                      </a:r>
                      <a:endParaRPr lang="es-CL" sz="3200" b="0" i="0" u="none" strike="noStrike">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a:effectLst/>
                        </a:rPr>
                        <a:t>Según antecedentes contenidos en el POT, el Lago Villarrica tiene una cota de 213 m como nivel medio, con una fluctuación de hasta 6 m entre la cota mínima y la máxima (210 m y 216 m). La zona del delta del río Trancura sufre de inundaciones cuando el lago alcanza su llenado máximo (216 m).  </a:t>
                      </a:r>
                      <a:endParaRPr lang="es-CL" sz="3200" b="0" i="0" u="none" strike="noStrike">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dirty="0">
                          <a:effectLst/>
                        </a:rPr>
                        <a:t>Riesgo (2.1.17)</a:t>
                      </a:r>
                      <a:endParaRPr lang="es-CL" sz="3200" b="0" i="0" u="none" strike="noStrike" dirty="0">
                        <a:solidFill>
                          <a:srgbClr val="000000"/>
                        </a:solidFill>
                        <a:effectLst/>
                        <a:latin typeface="Verdana" panose="020B0604030504040204" pitchFamily="34" charset="0"/>
                      </a:endParaRPr>
                    </a:p>
                  </a:txBody>
                  <a:tcPr marL="6350" marR="6350" marT="6350" marB="0" anchor="ctr"/>
                </a:tc>
                <a:extLst>
                  <a:ext uri="{0D108BD9-81ED-4DB2-BD59-A6C34878D82A}">
                    <a16:rowId xmlns:a16="http://schemas.microsoft.com/office/drawing/2014/main" val="2503480824"/>
                  </a:ext>
                </a:extLst>
              </a:tr>
              <a:tr h="1416516">
                <a:tc rowSpan="2">
                  <a:txBody>
                    <a:bodyPr/>
                    <a:lstStyle/>
                    <a:p>
                      <a:pPr algn="ctr" fontAlgn="ctr"/>
                      <a:r>
                        <a:rPr lang="es-ES" sz="3200" u="none" strike="noStrike">
                          <a:effectLst/>
                        </a:rPr>
                        <a:t>2. Zonas propensas a avalanchas, rodados, aluviones o erosiones acentuadas </a:t>
                      </a:r>
                      <a:endParaRPr lang="es-CL" sz="3200" b="0" i="0" u="none" strike="noStrike">
                        <a:solidFill>
                          <a:srgbClr val="000000"/>
                        </a:solidFill>
                        <a:effectLst/>
                        <a:latin typeface="Verdana" panose="020B0604030504040204" pitchFamily="34" charset="0"/>
                      </a:endParaRPr>
                    </a:p>
                  </a:txBody>
                  <a:tcPr marL="6350" marR="6350" marT="6350" marB="0" anchor="ctr"/>
                </a:tc>
                <a:tc rowSpan="2">
                  <a:txBody>
                    <a:bodyPr/>
                    <a:lstStyle/>
                    <a:p>
                      <a:pPr algn="ctr" fontAlgn="ctr"/>
                      <a:r>
                        <a:rPr lang="es-ES" sz="3200" u="none" strike="noStrike" dirty="0">
                          <a:effectLst/>
                        </a:rPr>
                        <a:t>Remociones en masa (erosiones acentuadas, aluviones ) </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ES" sz="3200" u="none" strike="noStrike">
                          <a:effectLst/>
                        </a:rPr>
                        <a:t>MUY ALTA</a:t>
                      </a:r>
                      <a:endParaRPr lang="es-CL" sz="3200" b="0" i="0" u="none" strike="noStrike">
                        <a:solidFill>
                          <a:srgbClr val="000000"/>
                        </a:solidFill>
                        <a:effectLst/>
                        <a:latin typeface="Verdana" panose="020B0604030504040204" pitchFamily="34" charset="0"/>
                      </a:endParaRPr>
                    </a:p>
                  </a:txBody>
                  <a:tcPr marL="6350" marR="6350" marT="6350" marB="0" anchor="ctr"/>
                </a:tc>
                <a:tc>
                  <a:txBody>
                    <a:bodyPr/>
                    <a:lstStyle/>
                    <a:p>
                      <a:pPr algn="ctr" fontAlgn="ctr"/>
                      <a:r>
                        <a:rPr lang="es-ES" sz="3200" u="none" strike="noStrike">
                          <a:effectLst/>
                        </a:rPr>
                        <a:t>Zonas con pendientes mayores a 35° o zonas con pendiente mayores que 25° con registro de algún evento ocurrido anteriormente o mayores a 25° en zonas con mayor susceptibilidad por condición de la ladera</a:t>
                      </a:r>
                      <a:endParaRPr lang="es-CL" sz="3200" b="0" i="0" u="none" strike="noStrike">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dirty="0">
                          <a:effectLst/>
                        </a:rPr>
                        <a:t>Riesgo (2.1.17)</a:t>
                      </a:r>
                      <a:endParaRPr lang="es-CL" sz="3200" b="0" i="0" u="none" strike="noStrike" dirty="0">
                        <a:solidFill>
                          <a:srgbClr val="000000"/>
                        </a:solidFill>
                        <a:effectLst/>
                        <a:latin typeface="Verdana" panose="020B0604030504040204" pitchFamily="34" charset="0"/>
                      </a:endParaRPr>
                    </a:p>
                  </a:txBody>
                  <a:tcPr marL="6350" marR="6350" marT="6350" marB="0" anchor="ctr"/>
                </a:tc>
                <a:extLst>
                  <a:ext uri="{0D108BD9-81ED-4DB2-BD59-A6C34878D82A}">
                    <a16:rowId xmlns:a16="http://schemas.microsoft.com/office/drawing/2014/main" val="1943464727"/>
                  </a:ext>
                </a:extLst>
              </a:tr>
              <a:tr h="1655592">
                <a:tc vMerge="1">
                  <a:txBody>
                    <a:bodyPr/>
                    <a:lstStyle/>
                    <a:p>
                      <a:endParaRPr lang="es-CL"/>
                    </a:p>
                  </a:txBody>
                  <a:tcPr/>
                </a:tc>
                <a:tc vMerge="1">
                  <a:txBody>
                    <a:bodyPr/>
                    <a:lstStyle/>
                    <a:p>
                      <a:endParaRPr lang="es-CL"/>
                    </a:p>
                  </a:txBody>
                  <a:tcPr/>
                </a:tc>
                <a:tc>
                  <a:txBody>
                    <a:bodyPr/>
                    <a:lstStyle/>
                    <a:p>
                      <a:pPr algn="ctr" fontAlgn="ctr"/>
                      <a:r>
                        <a:rPr lang="es-ES" sz="3200" u="none" strike="noStrike" dirty="0">
                          <a:effectLst/>
                        </a:rPr>
                        <a:t>ALTA</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ES" sz="3200" u="none" strike="noStrike" dirty="0">
                          <a:effectLst/>
                        </a:rPr>
                        <a:t>Zonas con pendientes entre 25° y 35° o zonas con pendiente entre 15° y 25° con registro de algún evento ocurrido anteriormente o en zonas de quebradas</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dirty="0">
                          <a:effectLst/>
                        </a:rPr>
                        <a:t>Riesgo (2.1.17)</a:t>
                      </a:r>
                      <a:endParaRPr lang="es-CL" sz="3200" b="0" i="0" u="none" strike="noStrike" dirty="0">
                        <a:solidFill>
                          <a:srgbClr val="000000"/>
                        </a:solidFill>
                        <a:effectLst/>
                        <a:latin typeface="Verdana" panose="020B0604030504040204" pitchFamily="34" charset="0"/>
                      </a:endParaRPr>
                    </a:p>
                  </a:txBody>
                  <a:tcPr marL="6350" marR="6350" marT="6350" marB="0" anchor="ctr"/>
                </a:tc>
                <a:extLst>
                  <a:ext uri="{0D108BD9-81ED-4DB2-BD59-A6C34878D82A}">
                    <a16:rowId xmlns:a16="http://schemas.microsoft.com/office/drawing/2014/main" val="2930696143"/>
                  </a:ext>
                </a:extLst>
              </a:tr>
              <a:tr h="3072108">
                <a:tc>
                  <a:txBody>
                    <a:bodyPr/>
                    <a:lstStyle/>
                    <a:p>
                      <a:pPr algn="ctr" fontAlgn="ctr"/>
                      <a:r>
                        <a:rPr lang="es-ES" sz="3200" u="none" strike="noStrike">
                          <a:effectLst/>
                        </a:rPr>
                        <a:t>3. Zonas con riesgo de ser afectadas por actividad volcánica, ríos de lava o fallas geológicas</a:t>
                      </a:r>
                      <a:endParaRPr lang="es-CL" sz="3200" b="0" i="0" u="none" strike="noStrike">
                        <a:solidFill>
                          <a:srgbClr val="000000"/>
                        </a:solidFill>
                        <a:effectLst/>
                        <a:latin typeface="Verdana" panose="020B0604030504040204" pitchFamily="34" charset="0"/>
                      </a:endParaRPr>
                    </a:p>
                  </a:txBody>
                  <a:tcPr marL="6350" marR="6350" marT="6350" marB="0" anchor="ctr"/>
                </a:tc>
                <a:tc>
                  <a:txBody>
                    <a:bodyPr/>
                    <a:lstStyle/>
                    <a:p>
                      <a:pPr algn="ctr" fontAlgn="ctr"/>
                      <a:r>
                        <a:rPr lang="es-ES" sz="3200" u="none" strike="noStrike" dirty="0">
                          <a:effectLst/>
                        </a:rPr>
                        <a:t>Peligro volcánico</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ES" sz="3200" u="none" strike="noStrike" dirty="0">
                          <a:effectLst/>
                        </a:rPr>
                        <a:t>ALTA</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ES" sz="3200" u="none" strike="noStrike" dirty="0">
                          <a:effectLst/>
                        </a:rPr>
                        <a:t>Zonas con riesgo de ser afectadas por actividad volcánica de tipo flujo laháricos definidas a partir de los modelos numéricos y estudios de la DOH asumiendo como evento volcánico “más probable” (retorno cada 5-10 años), de tipo  erupción estromboliana o hawaiana con tasas de emisión de lavas tales que provoquen lahares. </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CL" sz="3200" u="none" strike="noStrike" dirty="0">
                          <a:effectLst/>
                        </a:rPr>
                        <a:t>Riesgo (2.1.17)</a:t>
                      </a:r>
                      <a:endParaRPr lang="es-CL" sz="3200" b="0" i="0" u="none" strike="noStrike" dirty="0">
                        <a:solidFill>
                          <a:srgbClr val="000000"/>
                        </a:solidFill>
                        <a:effectLst/>
                        <a:latin typeface="Verdana" panose="020B0604030504040204" pitchFamily="34" charset="0"/>
                      </a:endParaRPr>
                    </a:p>
                  </a:txBody>
                  <a:tcPr marL="6350" marR="6350" marT="6350" marB="0" anchor="ctr"/>
                </a:tc>
                <a:extLst>
                  <a:ext uri="{0D108BD9-81ED-4DB2-BD59-A6C34878D82A}">
                    <a16:rowId xmlns:a16="http://schemas.microsoft.com/office/drawing/2014/main" val="483168590"/>
                  </a:ext>
                </a:extLst>
              </a:tr>
            </a:tbl>
          </a:graphicData>
        </a:graphic>
      </p:graphicFrame>
    </p:spTree>
    <p:extLst>
      <p:ext uri="{BB962C8B-B14F-4D97-AF65-F5344CB8AC3E}">
        <p14:creationId xmlns:p14="http://schemas.microsoft.com/office/powerpoint/2010/main" val="4259027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grpSp>
        <p:nvGrpSpPr>
          <p:cNvPr id="2" name="Grupo 1">
            <a:extLst>
              <a:ext uri="{FF2B5EF4-FFF2-40B4-BE49-F238E27FC236}">
                <a16:creationId xmlns:a16="http://schemas.microsoft.com/office/drawing/2014/main" id="{FB778A3F-BA0B-4ACA-A36A-708FEB452324}"/>
              </a:ext>
            </a:extLst>
          </p:cNvPr>
          <p:cNvGrpSpPr/>
          <p:nvPr/>
        </p:nvGrpSpPr>
        <p:grpSpPr>
          <a:xfrm>
            <a:off x="1114862" y="814994"/>
            <a:ext cx="27390270" cy="20568600"/>
            <a:chOff x="1114862" y="814994"/>
            <a:chExt cx="27390270" cy="20568600"/>
          </a:xfrm>
        </p:grpSpPr>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962AAB1A-BBA2-4337-ABB7-02F756C3B07E}"/>
                </a:ext>
              </a:extLst>
            </p:cNvPr>
            <p:cNvSpPr/>
            <p:nvPr/>
          </p:nvSpPr>
          <p:spPr>
            <a:xfrm>
              <a:off x="1114862" y="814994"/>
              <a:ext cx="13817250"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ea typeface="PT Sans" charset="-52"/>
                  <a:cs typeface="PT Sans" charset="-52"/>
                </a:rPr>
                <a:t>ÁREAS DE RIESGO DE INUNDACIÓN</a:t>
              </a:r>
            </a:p>
          </p:txBody>
        </p:sp>
        <p:pic>
          <p:nvPicPr>
            <p:cNvPr id="6" name="Imagen 5" descr="Imagen que contiene texto&#10;&#10;Descripción generada automáticamente">
              <a:extLst>
                <a:ext uri="{FF2B5EF4-FFF2-40B4-BE49-F238E27FC236}">
                  <a16:creationId xmlns:a16="http://schemas.microsoft.com/office/drawing/2014/main" id="{A6BC1D85-8170-4C7F-9A17-7FFF4F7D28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64077" y="2342779"/>
              <a:ext cx="24641055" cy="19040815"/>
            </a:xfrm>
            <a:prstGeom prst="rect">
              <a:avLst/>
            </a:prstGeom>
          </p:spPr>
        </p:pic>
        <p:sp>
          <p:nvSpPr>
            <p:cNvPr id="7" name="Rectángulo 6">
              <a:extLst>
                <a:ext uri="{FF2B5EF4-FFF2-40B4-BE49-F238E27FC236}">
                  <a16:creationId xmlns:a16="http://schemas.microsoft.com/office/drawing/2014/main" id="{3AF909AC-7C32-499A-B7D3-632F42570A0E}"/>
                </a:ext>
              </a:extLst>
            </p:cNvPr>
            <p:cNvSpPr/>
            <p:nvPr/>
          </p:nvSpPr>
          <p:spPr>
            <a:xfrm>
              <a:off x="4355178" y="3198387"/>
              <a:ext cx="14255750" cy="4031873"/>
            </a:xfrm>
            <a:prstGeom prst="rect">
              <a:avLst/>
            </a:prstGeom>
          </p:spPr>
          <p:txBody>
            <a:bodyPr>
              <a:spAutoFit/>
            </a:bodyPr>
            <a:lstStyle/>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s-CL" sz="32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PRINCIPALES FUENTES</a:t>
              </a: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s-CL" sz="32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Estudio Actualización Plan Regulador Comunal de Pucón. </a:t>
              </a:r>
              <a:r>
                <a:rPr kumimoji="0" lang="es-CL" sz="3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Estudio de Riesgos y Protección Ambiental.</a:t>
              </a:r>
              <a:r>
                <a:rPr kumimoji="0" lang="es-CL" sz="32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ID N°660-35-LP10. Territorio y Ciudad Consultores. Soc. Bórquez y Burr Ltda. Abril 2014</a:t>
              </a: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s-CL" sz="3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Estudios de Riesgos y Protección Ambiental</a:t>
              </a:r>
              <a:r>
                <a:rPr kumimoji="0" lang="es-CL" sz="32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EAE y Modificación Plan Regulador Intercomunal (PRI) Villarrica Pucón. AÑO 2015 .</a:t>
              </a: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s-ES" sz="3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Plan de ordenamiento territorial</a:t>
              </a:r>
              <a:r>
                <a:rPr kumimoji="0" lang="es-ES" sz="32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Comuna de Pucón. Municipalidad de Pucón SUBDERE-PROFIM II (2002-2003)</a:t>
              </a:r>
              <a:endParaRPr kumimoji="0" lang="es-CL" sz="32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69188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962AAB1A-BBA2-4337-ABB7-02F756C3B07E}"/>
              </a:ext>
            </a:extLst>
          </p:cNvPr>
          <p:cNvSpPr/>
          <p:nvPr/>
        </p:nvSpPr>
        <p:spPr>
          <a:xfrm>
            <a:off x="1019311" y="704311"/>
            <a:ext cx="13817250"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ea typeface="PT Sans" charset="-52"/>
                <a:cs typeface="PT Sans" charset="-52"/>
              </a:rPr>
              <a:t>REMOCIÓN EN MASA</a:t>
            </a:r>
          </a:p>
        </p:txBody>
      </p:sp>
      <p:pic>
        <p:nvPicPr>
          <p:cNvPr id="4" name="Imagen 3">
            <a:extLst>
              <a:ext uri="{FF2B5EF4-FFF2-40B4-BE49-F238E27FC236}">
                <a16:creationId xmlns:a16="http://schemas.microsoft.com/office/drawing/2014/main" id="{1750C431-679D-4A13-AB3F-116D88238C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2065" y="2429062"/>
            <a:ext cx="24529435" cy="18954563"/>
          </a:xfrm>
          <a:prstGeom prst="rect">
            <a:avLst/>
          </a:prstGeom>
        </p:spPr>
      </p:pic>
      <p:graphicFrame>
        <p:nvGraphicFramePr>
          <p:cNvPr id="2" name="Tabla 1">
            <a:extLst>
              <a:ext uri="{FF2B5EF4-FFF2-40B4-BE49-F238E27FC236}">
                <a16:creationId xmlns:a16="http://schemas.microsoft.com/office/drawing/2014/main" id="{D7F2EB9A-B20F-4EE5-A399-C0B17C1CB0BA}"/>
              </a:ext>
            </a:extLst>
          </p:cNvPr>
          <p:cNvGraphicFramePr>
            <a:graphicFrameLocks noGrp="1"/>
          </p:cNvGraphicFramePr>
          <p:nvPr/>
        </p:nvGraphicFramePr>
        <p:xfrm>
          <a:off x="3982065" y="2875851"/>
          <a:ext cx="15102346" cy="3987509"/>
        </p:xfrm>
        <a:graphic>
          <a:graphicData uri="http://schemas.openxmlformats.org/drawingml/2006/table">
            <a:tbl>
              <a:tblPr>
                <a:tableStyleId>{5C22544A-7EE6-4342-B048-85BDC9FD1C3A}</a:tableStyleId>
              </a:tblPr>
              <a:tblGrid>
                <a:gridCol w="2324142">
                  <a:extLst>
                    <a:ext uri="{9D8B030D-6E8A-4147-A177-3AD203B41FA5}">
                      <a16:colId xmlns:a16="http://schemas.microsoft.com/office/drawing/2014/main" val="247530563"/>
                    </a:ext>
                  </a:extLst>
                </a:gridCol>
                <a:gridCol w="1828282">
                  <a:extLst>
                    <a:ext uri="{9D8B030D-6E8A-4147-A177-3AD203B41FA5}">
                      <a16:colId xmlns:a16="http://schemas.microsoft.com/office/drawing/2014/main" val="1322467315"/>
                    </a:ext>
                  </a:extLst>
                </a:gridCol>
                <a:gridCol w="10949922">
                  <a:extLst>
                    <a:ext uri="{9D8B030D-6E8A-4147-A177-3AD203B41FA5}">
                      <a16:colId xmlns:a16="http://schemas.microsoft.com/office/drawing/2014/main" val="3840860079"/>
                    </a:ext>
                  </a:extLst>
                </a:gridCol>
              </a:tblGrid>
              <a:tr h="1802079">
                <a:tc rowSpan="2">
                  <a:txBody>
                    <a:bodyPr/>
                    <a:lstStyle/>
                    <a:p>
                      <a:pPr algn="ctr" fontAlgn="ctr"/>
                      <a:r>
                        <a:rPr lang="es-ES" sz="3200" u="none" strike="noStrike" dirty="0">
                          <a:effectLst/>
                        </a:rPr>
                        <a:t>Remociones en masa (erosiones acentuadas, aluviones ) </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ES" sz="3200" u="none" strike="noStrike">
                          <a:effectLst/>
                        </a:rPr>
                        <a:t>MUY ALTA</a:t>
                      </a:r>
                      <a:endParaRPr lang="es-CL" sz="3200" b="0" i="0" u="none" strike="noStrike">
                        <a:solidFill>
                          <a:srgbClr val="000000"/>
                        </a:solidFill>
                        <a:effectLst/>
                        <a:latin typeface="Verdana" panose="020B0604030504040204" pitchFamily="34" charset="0"/>
                      </a:endParaRPr>
                    </a:p>
                  </a:txBody>
                  <a:tcPr marL="6350" marR="6350" marT="6350" marB="0" anchor="ctr"/>
                </a:tc>
                <a:tc>
                  <a:txBody>
                    <a:bodyPr/>
                    <a:lstStyle/>
                    <a:p>
                      <a:pPr algn="ctr" fontAlgn="ctr"/>
                      <a:r>
                        <a:rPr lang="es-ES" sz="3200" u="none" strike="noStrike">
                          <a:effectLst/>
                        </a:rPr>
                        <a:t>Zonas con pendientes mayores a 35° o zonas con pendiente mayores que 25° con registro de algún evento ocurrido anteriormente o mayores a 25° en zonas con mayor susceptibilidad por condición de la ladera</a:t>
                      </a:r>
                      <a:endParaRPr lang="es-CL" sz="3200" b="0" i="0" u="none" strike="noStrike">
                        <a:solidFill>
                          <a:srgbClr val="000000"/>
                        </a:solidFill>
                        <a:effectLst/>
                        <a:latin typeface="Verdana" panose="020B0604030504040204" pitchFamily="34" charset="0"/>
                      </a:endParaRPr>
                    </a:p>
                  </a:txBody>
                  <a:tcPr marL="6350" marR="6350" marT="6350" marB="0" anchor="ctr"/>
                </a:tc>
                <a:extLst>
                  <a:ext uri="{0D108BD9-81ED-4DB2-BD59-A6C34878D82A}">
                    <a16:rowId xmlns:a16="http://schemas.microsoft.com/office/drawing/2014/main" val="2049566781"/>
                  </a:ext>
                </a:extLst>
              </a:tr>
              <a:tr h="2030439">
                <a:tc vMerge="1">
                  <a:txBody>
                    <a:bodyPr/>
                    <a:lstStyle/>
                    <a:p>
                      <a:endParaRPr lang="es-CL"/>
                    </a:p>
                  </a:txBody>
                  <a:tcPr/>
                </a:tc>
                <a:tc>
                  <a:txBody>
                    <a:bodyPr/>
                    <a:lstStyle/>
                    <a:p>
                      <a:pPr algn="ctr" fontAlgn="ctr"/>
                      <a:r>
                        <a:rPr lang="es-ES" sz="3200" u="none" strike="noStrike" dirty="0">
                          <a:effectLst/>
                        </a:rPr>
                        <a:t>ALTA</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ES" sz="3200" u="none" strike="noStrike" dirty="0">
                          <a:effectLst/>
                        </a:rPr>
                        <a:t>Zonas con pendientes entre 25° y 35° o zonas con pendiente entre 15° y 25° con registro de algún evento ocurrido anteriormente o en zonas de quebradas</a:t>
                      </a:r>
                      <a:endParaRPr lang="es-CL" sz="3200" b="0" i="0" u="none" strike="noStrike" dirty="0">
                        <a:solidFill>
                          <a:srgbClr val="000000"/>
                        </a:solidFill>
                        <a:effectLst/>
                        <a:latin typeface="Verdana" panose="020B0604030504040204" pitchFamily="34" charset="0"/>
                      </a:endParaRPr>
                    </a:p>
                  </a:txBody>
                  <a:tcPr marL="6350" marR="6350" marT="6350" marB="0" anchor="ctr"/>
                </a:tc>
                <a:extLst>
                  <a:ext uri="{0D108BD9-81ED-4DB2-BD59-A6C34878D82A}">
                    <a16:rowId xmlns:a16="http://schemas.microsoft.com/office/drawing/2014/main" val="1049109194"/>
                  </a:ext>
                </a:extLst>
              </a:tr>
            </a:tbl>
          </a:graphicData>
        </a:graphic>
      </p:graphicFrame>
    </p:spTree>
    <p:extLst>
      <p:ext uri="{BB962C8B-B14F-4D97-AF65-F5344CB8AC3E}">
        <p14:creationId xmlns:p14="http://schemas.microsoft.com/office/powerpoint/2010/main" val="677263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962AAB1A-BBA2-4337-ABB7-02F756C3B07E}"/>
              </a:ext>
            </a:extLst>
          </p:cNvPr>
          <p:cNvSpPr/>
          <p:nvPr/>
        </p:nvSpPr>
        <p:spPr>
          <a:xfrm>
            <a:off x="1051968" y="872535"/>
            <a:ext cx="13817250"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ea typeface="PT Sans" charset="-52"/>
                <a:cs typeface="PT Sans" charset="-52"/>
              </a:rPr>
              <a:t>PELIGRO VOLCÁNICO</a:t>
            </a:r>
          </a:p>
        </p:txBody>
      </p:sp>
      <p:pic>
        <p:nvPicPr>
          <p:cNvPr id="3" name="Imagen 2" descr="Imagen que contiene texto&#10;&#10;Descripción generada automáticamente">
            <a:extLst>
              <a:ext uri="{FF2B5EF4-FFF2-40B4-BE49-F238E27FC236}">
                <a16:creationId xmlns:a16="http://schemas.microsoft.com/office/drawing/2014/main" id="{BA6FBAF6-D8B6-4B03-8216-BF102BA009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3576" y="2351502"/>
            <a:ext cx="24629806" cy="19032123"/>
          </a:xfrm>
          <a:prstGeom prst="rect">
            <a:avLst/>
          </a:prstGeom>
        </p:spPr>
      </p:pic>
      <p:graphicFrame>
        <p:nvGraphicFramePr>
          <p:cNvPr id="2" name="Tabla 1">
            <a:extLst>
              <a:ext uri="{FF2B5EF4-FFF2-40B4-BE49-F238E27FC236}">
                <a16:creationId xmlns:a16="http://schemas.microsoft.com/office/drawing/2014/main" id="{8A3A0F94-CF1A-4092-B629-D61ED9984351}"/>
              </a:ext>
            </a:extLst>
          </p:cNvPr>
          <p:cNvGraphicFramePr>
            <a:graphicFrameLocks noGrp="1"/>
          </p:cNvGraphicFramePr>
          <p:nvPr/>
        </p:nvGraphicFramePr>
        <p:xfrm>
          <a:off x="3893576" y="2693511"/>
          <a:ext cx="15043351" cy="4208733"/>
        </p:xfrm>
        <a:graphic>
          <a:graphicData uri="http://schemas.openxmlformats.org/drawingml/2006/table">
            <a:tbl>
              <a:tblPr>
                <a:tableStyleId>{5C22544A-7EE6-4342-B048-85BDC9FD1C3A}</a:tableStyleId>
              </a:tblPr>
              <a:tblGrid>
                <a:gridCol w="1804120">
                  <a:extLst>
                    <a:ext uri="{9D8B030D-6E8A-4147-A177-3AD203B41FA5}">
                      <a16:colId xmlns:a16="http://schemas.microsoft.com/office/drawing/2014/main" val="2344411290"/>
                    </a:ext>
                  </a:extLst>
                </a:gridCol>
                <a:gridCol w="2332082">
                  <a:extLst>
                    <a:ext uri="{9D8B030D-6E8A-4147-A177-3AD203B41FA5}">
                      <a16:colId xmlns:a16="http://schemas.microsoft.com/office/drawing/2014/main" val="3159152786"/>
                    </a:ext>
                  </a:extLst>
                </a:gridCol>
                <a:gridCol w="10907149">
                  <a:extLst>
                    <a:ext uri="{9D8B030D-6E8A-4147-A177-3AD203B41FA5}">
                      <a16:colId xmlns:a16="http://schemas.microsoft.com/office/drawing/2014/main" val="411091514"/>
                    </a:ext>
                  </a:extLst>
                </a:gridCol>
              </a:tblGrid>
              <a:tr h="4208733">
                <a:tc>
                  <a:txBody>
                    <a:bodyPr/>
                    <a:lstStyle/>
                    <a:p>
                      <a:pPr algn="ctr" fontAlgn="ctr"/>
                      <a:r>
                        <a:rPr lang="es-ES" sz="3200" u="none" strike="noStrike" dirty="0">
                          <a:effectLst/>
                        </a:rPr>
                        <a:t>Peligro volcánico</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ES" sz="3200" u="none" strike="noStrike" dirty="0">
                          <a:effectLst/>
                        </a:rPr>
                        <a:t>ALTA</a:t>
                      </a:r>
                      <a:endParaRPr lang="es-CL" sz="3200" b="0" i="0" u="none" strike="noStrike" dirty="0">
                        <a:solidFill>
                          <a:srgbClr val="000000"/>
                        </a:solidFill>
                        <a:effectLst/>
                        <a:latin typeface="Verdana" panose="020B0604030504040204" pitchFamily="34" charset="0"/>
                      </a:endParaRPr>
                    </a:p>
                  </a:txBody>
                  <a:tcPr marL="6350" marR="6350" marT="6350" marB="0" anchor="ctr"/>
                </a:tc>
                <a:tc>
                  <a:txBody>
                    <a:bodyPr/>
                    <a:lstStyle/>
                    <a:p>
                      <a:pPr algn="ctr" fontAlgn="ctr"/>
                      <a:r>
                        <a:rPr lang="es-ES" sz="3200" u="none" strike="noStrike" dirty="0">
                          <a:effectLst/>
                        </a:rPr>
                        <a:t>Zonas con riesgo de ser afectadas por actividad volcánica de tipo flujo laháricos definidas a partir de los modelos numéricos y estudios de la DOH asumiendo como evento volcánico “más probable” (retorno cada 5-10 años), de tipo  erupción estromboliana o hawaiana con tasas de emisión de lavas tales que provoquen lahares. </a:t>
                      </a:r>
                      <a:endParaRPr lang="es-CL" sz="3200" b="0" i="0" u="none" strike="noStrike" dirty="0">
                        <a:solidFill>
                          <a:srgbClr val="000000"/>
                        </a:solidFill>
                        <a:effectLst/>
                        <a:latin typeface="Verdana" panose="020B0604030504040204" pitchFamily="34" charset="0"/>
                      </a:endParaRPr>
                    </a:p>
                  </a:txBody>
                  <a:tcPr marL="6350" marR="6350" marT="6350" marB="0" anchor="ctr"/>
                </a:tc>
                <a:extLst>
                  <a:ext uri="{0D108BD9-81ED-4DB2-BD59-A6C34878D82A}">
                    <a16:rowId xmlns:a16="http://schemas.microsoft.com/office/drawing/2014/main" val="2810232064"/>
                  </a:ext>
                </a:extLst>
              </a:tr>
            </a:tbl>
          </a:graphicData>
        </a:graphic>
      </p:graphicFrame>
    </p:spTree>
    <p:extLst>
      <p:ext uri="{BB962C8B-B14F-4D97-AF65-F5344CB8AC3E}">
        <p14:creationId xmlns:p14="http://schemas.microsoft.com/office/powerpoint/2010/main" val="359132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id="{696609DB-F48C-4DF4-B88A-9F549DDC0D78}"/>
              </a:ext>
            </a:extLst>
          </p:cNvPr>
          <p:cNvCxnSpPr/>
          <p:nvPr/>
        </p:nvCxnSpPr>
        <p:spPr>
          <a:xfrm>
            <a:off x="15122975" y="2672956"/>
            <a:ext cx="0" cy="16037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ángulo redondeado 20">
            <a:extLst>
              <a:ext uri="{FF2B5EF4-FFF2-40B4-BE49-F238E27FC236}">
                <a16:creationId xmlns:a16="http://schemas.microsoft.com/office/drawing/2014/main" id="{45BBCAB8-7A55-43D3-B0D8-CF774EAFC05D}"/>
              </a:ext>
            </a:extLst>
          </p:cNvPr>
          <p:cNvSpPr/>
          <p:nvPr/>
        </p:nvSpPr>
        <p:spPr>
          <a:xfrm rot="5400000">
            <a:off x="14537078" y="4633444"/>
            <a:ext cx="1329159" cy="15733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3742">
              <a:solidFill>
                <a:schemeClr val="bg1"/>
              </a:solidFill>
              <a:latin typeface="Century Gothic" panose="020B0502020202020204" pitchFamily="34" charset="0"/>
            </a:endParaRPr>
          </a:p>
        </p:txBody>
      </p:sp>
      <p:sp>
        <p:nvSpPr>
          <p:cNvPr id="7" name="Rectángulo redondeado 21">
            <a:extLst>
              <a:ext uri="{FF2B5EF4-FFF2-40B4-BE49-F238E27FC236}">
                <a16:creationId xmlns:a16="http://schemas.microsoft.com/office/drawing/2014/main" id="{2B4BD945-4E9D-425C-A154-AA3E8B73B323}"/>
              </a:ext>
            </a:extLst>
          </p:cNvPr>
          <p:cNvSpPr/>
          <p:nvPr/>
        </p:nvSpPr>
        <p:spPr>
          <a:xfrm rot="5400000">
            <a:off x="14537088" y="7414431"/>
            <a:ext cx="1329159" cy="15735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3742">
              <a:solidFill>
                <a:schemeClr val="bg1"/>
              </a:solidFill>
              <a:latin typeface="Century Gothic" panose="020B0502020202020204" pitchFamily="34" charset="0"/>
            </a:endParaRPr>
          </a:p>
        </p:txBody>
      </p:sp>
      <p:sp>
        <p:nvSpPr>
          <p:cNvPr id="8" name="Rectángulo redondeado 22">
            <a:extLst>
              <a:ext uri="{FF2B5EF4-FFF2-40B4-BE49-F238E27FC236}">
                <a16:creationId xmlns:a16="http://schemas.microsoft.com/office/drawing/2014/main" id="{FAED660F-BD33-449E-8851-2616F47AA473}"/>
              </a:ext>
            </a:extLst>
          </p:cNvPr>
          <p:cNvSpPr/>
          <p:nvPr/>
        </p:nvSpPr>
        <p:spPr>
          <a:xfrm rot="5400000">
            <a:off x="14537090" y="10443570"/>
            <a:ext cx="1329159" cy="15735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3742">
              <a:solidFill>
                <a:schemeClr val="bg1"/>
              </a:solidFill>
              <a:latin typeface="Century Gothic" panose="020B0502020202020204" pitchFamily="34" charset="0"/>
            </a:endParaRPr>
          </a:p>
        </p:txBody>
      </p:sp>
      <p:sp>
        <p:nvSpPr>
          <p:cNvPr id="9" name="Rectángulo 6">
            <a:extLst>
              <a:ext uri="{FF2B5EF4-FFF2-40B4-BE49-F238E27FC236}">
                <a16:creationId xmlns:a16="http://schemas.microsoft.com/office/drawing/2014/main" id="{AE049D46-DA75-4D86-86F1-98294F7EBB98}"/>
              </a:ext>
            </a:extLst>
          </p:cNvPr>
          <p:cNvSpPr/>
          <p:nvPr/>
        </p:nvSpPr>
        <p:spPr>
          <a:xfrm>
            <a:off x="15637932" y="10381735"/>
            <a:ext cx="11870257" cy="3170099"/>
          </a:xfrm>
          <a:prstGeom prst="rect">
            <a:avLst/>
          </a:prstGeom>
        </p:spPr>
        <p:txBody>
          <a:bodyPr wrap="square">
            <a:spAutoFit/>
          </a:bodyPr>
          <a:lstStyle/>
          <a:p>
            <a:pPr>
              <a:defRPr/>
            </a:pPr>
            <a:r>
              <a:rPr lang="es-ES" sz="4000" b="1" dirty="0">
                <a:solidFill>
                  <a:schemeClr val="bg1"/>
                </a:solidFill>
                <a:ea typeface="PT Sans" charset="-52"/>
                <a:cs typeface="PT Sans" charset="-52"/>
                <a:sym typeface="Arial"/>
              </a:rPr>
              <a:t>PROPUESTA 2015  SIN CONSISTENCIA LEGAL (PRI)</a:t>
            </a:r>
          </a:p>
          <a:p>
            <a:pPr>
              <a:defRPr/>
            </a:pPr>
            <a:endParaRPr lang="es-ES" sz="4000" b="1" dirty="0">
              <a:solidFill>
                <a:schemeClr val="bg1"/>
              </a:solidFill>
              <a:ea typeface="PT Sans" charset="-52"/>
              <a:cs typeface="PT Sans" charset="-52"/>
              <a:sym typeface="Arial"/>
            </a:endParaRPr>
          </a:p>
          <a:p>
            <a:pPr>
              <a:defRPr/>
            </a:pPr>
            <a:endParaRPr lang="es-ES" sz="4000" b="1" dirty="0">
              <a:solidFill>
                <a:schemeClr val="bg1"/>
              </a:solidFill>
              <a:ea typeface="PT Sans" charset="-52"/>
              <a:cs typeface="PT Sans" charset="-52"/>
              <a:sym typeface="Arial"/>
            </a:endParaRPr>
          </a:p>
          <a:p>
            <a:pPr>
              <a:defRPr/>
            </a:pPr>
            <a:r>
              <a:rPr lang="es-ES" sz="4000" b="1" dirty="0">
                <a:solidFill>
                  <a:schemeClr val="bg1"/>
                </a:solidFill>
                <a:ea typeface="PT Sans" charset="-52"/>
                <a:cs typeface="PT Sans" charset="-52"/>
                <a:sym typeface="Arial"/>
              </a:rPr>
              <a:t>INFORME AMBIENTAL 2 (2015) CON OBSERVACIONES DE LA SEREMI DE MMA</a:t>
            </a:r>
            <a:endParaRPr lang="es-CL" sz="4000" b="1" dirty="0">
              <a:solidFill>
                <a:schemeClr val="bg1"/>
              </a:solidFill>
              <a:ea typeface="PT Sans" charset="-52"/>
              <a:cs typeface="PT Sans" charset="-52"/>
              <a:sym typeface="Arial"/>
            </a:endParaRPr>
          </a:p>
        </p:txBody>
      </p:sp>
      <p:sp>
        <p:nvSpPr>
          <p:cNvPr id="10" name="Rectángulo 6">
            <a:extLst>
              <a:ext uri="{FF2B5EF4-FFF2-40B4-BE49-F238E27FC236}">
                <a16:creationId xmlns:a16="http://schemas.microsoft.com/office/drawing/2014/main" id="{8C6B7086-1834-4DEF-B3A5-9FB377AC5FBA}"/>
              </a:ext>
            </a:extLst>
          </p:cNvPr>
          <p:cNvSpPr/>
          <p:nvPr/>
        </p:nvSpPr>
        <p:spPr>
          <a:xfrm>
            <a:off x="15637933" y="3758744"/>
            <a:ext cx="10299164" cy="1938992"/>
          </a:xfrm>
          <a:prstGeom prst="rect">
            <a:avLst/>
          </a:prstGeom>
        </p:spPr>
        <p:txBody>
          <a:bodyPr wrap="square">
            <a:spAutoFit/>
          </a:bodyPr>
          <a:lstStyle/>
          <a:p>
            <a:r>
              <a:rPr lang="es-ES" sz="4000" b="1" dirty="0">
                <a:solidFill>
                  <a:schemeClr val="bg1"/>
                </a:solidFill>
              </a:rPr>
              <a:t>INCORPORA EN EL DISEÑO DEL PLAN</a:t>
            </a:r>
          </a:p>
          <a:p>
            <a:r>
              <a:rPr lang="es-ES" sz="4000" b="1" dirty="0">
                <a:solidFill>
                  <a:schemeClr val="bg1"/>
                </a:solidFill>
              </a:rPr>
              <a:t> LAS CONSIDERACIONES AMBIENTALES Y DE SUSTENTABILIDAD</a:t>
            </a:r>
            <a:endParaRPr lang="es-CL" sz="4000" b="1" dirty="0">
              <a:solidFill>
                <a:schemeClr val="bg1"/>
              </a:solidFill>
              <a:sym typeface="Arial"/>
            </a:endParaRPr>
          </a:p>
        </p:txBody>
      </p:sp>
      <p:sp>
        <p:nvSpPr>
          <p:cNvPr id="12" name="Rectángulo 11">
            <a:extLst>
              <a:ext uri="{FF2B5EF4-FFF2-40B4-BE49-F238E27FC236}">
                <a16:creationId xmlns:a16="http://schemas.microsoft.com/office/drawing/2014/main" id="{4F1B4D44-4C48-4F36-8C94-708AA1D491E8}"/>
              </a:ext>
            </a:extLst>
          </p:cNvPr>
          <p:cNvSpPr/>
          <p:nvPr/>
        </p:nvSpPr>
        <p:spPr>
          <a:xfrm>
            <a:off x="379040" y="8954553"/>
            <a:ext cx="13388525" cy="2232273"/>
          </a:xfrm>
          <a:prstGeom prst="rect">
            <a:avLst/>
          </a:prstGeom>
          <a:solidFill>
            <a:srgbClr val="FFE6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1414" dirty="0"/>
          </a:p>
        </p:txBody>
      </p:sp>
      <p:sp>
        <p:nvSpPr>
          <p:cNvPr id="13" name="Rectángulo redondeado 22">
            <a:extLst>
              <a:ext uri="{FF2B5EF4-FFF2-40B4-BE49-F238E27FC236}">
                <a16:creationId xmlns:a16="http://schemas.microsoft.com/office/drawing/2014/main" id="{9C25178C-95B3-4C6B-B187-6391F53D18CD}"/>
              </a:ext>
            </a:extLst>
          </p:cNvPr>
          <p:cNvSpPr/>
          <p:nvPr/>
        </p:nvSpPr>
        <p:spPr>
          <a:xfrm rot="5400000">
            <a:off x="14519975" y="12859711"/>
            <a:ext cx="1329159" cy="15735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3742">
              <a:solidFill>
                <a:schemeClr val="bg1"/>
              </a:solidFill>
              <a:latin typeface="Century Gothic" panose="020B0502020202020204" pitchFamily="34" charset="0"/>
            </a:endParaRPr>
          </a:p>
        </p:txBody>
      </p:sp>
      <p:sp>
        <p:nvSpPr>
          <p:cNvPr id="14" name="Rectángulo 6">
            <a:extLst>
              <a:ext uri="{FF2B5EF4-FFF2-40B4-BE49-F238E27FC236}">
                <a16:creationId xmlns:a16="http://schemas.microsoft.com/office/drawing/2014/main" id="{4265A302-276B-4F22-B08C-E32D518591BA}"/>
              </a:ext>
            </a:extLst>
          </p:cNvPr>
          <p:cNvSpPr/>
          <p:nvPr/>
        </p:nvSpPr>
        <p:spPr>
          <a:xfrm>
            <a:off x="15637933" y="6698472"/>
            <a:ext cx="10299164" cy="2554545"/>
          </a:xfrm>
          <a:prstGeom prst="rect">
            <a:avLst/>
          </a:prstGeom>
        </p:spPr>
        <p:txBody>
          <a:bodyPr wrap="square">
            <a:spAutoFit/>
          </a:bodyPr>
          <a:lstStyle/>
          <a:p>
            <a:r>
              <a:rPr lang="es-ES" sz="4000" b="1" dirty="0">
                <a:solidFill>
                  <a:schemeClr val="bg1"/>
                </a:solidFill>
                <a:sym typeface="Arial"/>
              </a:rPr>
              <a:t>GOBERNALIDAD: PROYECTO URBANO CONSENSUADO CON LOS ACTORES SOCIALES Y ECONOMICOS CON INTERES EN EL DESARROLLO  URBANO  DE LA CIUDAD</a:t>
            </a:r>
            <a:endParaRPr lang="es-CL" sz="4000" b="1" dirty="0">
              <a:solidFill>
                <a:schemeClr val="bg1"/>
              </a:solidFill>
              <a:sym typeface="Arial"/>
            </a:endParaRPr>
          </a:p>
        </p:txBody>
      </p:sp>
      <p:sp>
        <p:nvSpPr>
          <p:cNvPr id="16" name="Rectángulo 6">
            <a:extLst>
              <a:ext uri="{FF2B5EF4-FFF2-40B4-BE49-F238E27FC236}">
                <a16:creationId xmlns:a16="http://schemas.microsoft.com/office/drawing/2014/main" id="{0A7A5599-B136-4C3E-AC71-2E7143A297E7}"/>
              </a:ext>
            </a:extLst>
          </p:cNvPr>
          <p:cNvSpPr/>
          <p:nvPr/>
        </p:nvSpPr>
        <p:spPr>
          <a:xfrm>
            <a:off x="15637932" y="14476120"/>
            <a:ext cx="10299164" cy="1938992"/>
          </a:xfrm>
          <a:prstGeom prst="rect">
            <a:avLst/>
          </a:prstGeom>
        </p:spPr>
        <p:txBody>
          <a:bodyPr wrap="square">
            <a:spAutoFit/>
          </a:bodyPr>
          <a:lstStyle/>
          <a:p>
            <a:r>
              <a:rPr lang="es-ES" sz="4000" b="1" dirty="0">
                <a:solidFill>
                  <a:schemeClr val="bg1"/>
                </a:solidFill>
              </a:rPr>
              <a:t>REUNION CON SEREMI MMA (ABRIL) PERMITE ADECUAR ANTEPROYECTO E INGRESO DE INFORME AMBIENTAL 3</a:t>
            </a:r>
            <a:endParaRPr lang="es-CL" sz="4000" b="1" dirty="0">
              <a:solidFill>
                <a:schemeClr val="bg1"/>
              </a:solidFill>
              <a:sym typeface="Arial"/>
            </a:endParaRPr>
          </a:p>
        </p:txBody>
      </p:sp>
      <p:sp>
        <p:nvSpPr>
          <p:cNvPr id="17" name="Rectángulo 16">
            <a:extLst>
              <a:ext uri="{FF2B5EF4-FFF2-40B4-BE49-F238E27FC236}">
                <a16:creationId xmlns:a16="http://schemas.microsoft.com/office/drawing/2014/main" id="{3A2353CC-CDD9-4AF6-9613-42618AB7107E}"/>
              </a:ext>
            </a:extLst>
          </p:cNvPr>
          <p:cNvSpPr/>
          <p:nvPr/>
        </p:nvSpPr>
        <p:spPr>
          <a:xfrm>
            <a:off x="4797130" y="9295108"/>
            <a:ext cx="10923496" cy="1446550"/>
          </a:xfrm>
          <a:prstGeom prst="rect">
            <a:avLst/>
          </a:prstGeom>
        </p:spPr>
        <p:txBody>
          <a:bodyPr wrap="square">
            <a:spAutoFit/>
          </a:bodyPr>
          <a:lstStyle/>
          <a:p>
            <a:r>
              <a:rPr lang="es-CL" sz="8800" b="1" dirty="0">
                <a:ea typeface="PT Sans" charset="-52"/>
                <a:cs typeface="PT Sans" charset="-52"/>
              </a:rPr>
              <a:t>EAE -IPT</a:t>
            </a:r>
            <a:endParaRPr lang="es-CL" sz="9600" b="1" dirty="0">
              <a:ea typeface="PT Sans" charset="-52"/>
              <a:cs typeface="PT Sans" charset="-52"/>
            </a:endParaRPr>
          </a:p>
        </p:txBody>
      </p:sp>
      <p:sp>
        <p:nvSpPr>
          <p:cNvPr id="15" name="Rectángulo redondeado 22">
            <a:extLst>
              <a:ext uri="{FF2B5EF4-FFF2-40B4-BE49-F238E27FC236}">
                <a16:creationId xmlns:a16="http://schemas.microsoft.com/office/drawing/2014/main" id="{B6AE6A09-2687-40D8-8BDD-F0C5BC9A87EF}"/>
              </a:ext>
            </a:extLst>
          </p:cNvPr>
          <p:cNvSpPr/>
          <p:nvPr/>
        </p:nvSpPr>
        <p:spPr>
          <a:xfrm rot="5400000">
            <a:off x="14543125" y="15267245"/>
            <a:ext cx="1329159" cy="15735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3742">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99355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01F01760-D036-4E2B-AA89-DA7BD2887CDD}"/>
              </a:ext>
            </a:extLst>
          </p:cNvPr>
          <p:cNvSpPr/>
          <p:nvPr/>
        </p:nvSpPr>
        <p:spPr>
          <a:xfrm>
            <a:off x="11515558" y="9591831"/>
            <a:ext cx="25951639"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ea typeface="PT Sans" charset="-52"/>
                <a:cs typeface="PT Sans" charset="-52"/>
              </a:rPr>
              <a:t>VIALIDAD</a:t>
            </a:r>
          </a:p>
        </p:txBody>
      </p:sp>
      <p:cxnSp>
        <p:nvCxnSpPr>
          <p:cNvPr id="5" name="Conector recto 4">
            <a:extLst>
              <a:ext uri="{FF2B5EF4-FFF2-40B4-BE49-F238E27FC236}">
                <a16:creationId xmlns:a16="http://schemas.microsoft.com/office/drawing/2014/main" id="{4E18DE97-237C-4CC2-A359-42311DCD1E8D}"/>
              </a:ext>
            </a:extLst>
          </p:cNvPr>
          <p:cNvCxnSpPr/>
          <p:nvPr/>
        </p:nvCxnSpPr>
        <p:spPr>
          <a:xfrm>
            <a:off x="11619175" y="10691812"/>
            <a:ext cx="2312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781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43C0B"/>
        </a:solidFill>
        <a:effectLst/>
      </p:bgPr>
    </p:bg>
    <p:spTree>
      <p:nvGrpSpPr>
        <p:cNvPr id="1" name=""/>
        <p:cNvGrpSpPr/>
        <p:nvPr/>
      </p:nvGrpSpPr>
      <p:grpSpPr>
        <a:xfrm>
          <a:off x="0" y="0"/>
          <a:ext cx="0" cy="0"/>
          <a:chOff x="0" y="0"/>
          <a:chExt cx="0" cy="0"/>
        </a:xfrm>
      </p:grpSpPr>
      <p:sp>
        <p:nvSpPr>
          <p:cNvPr id="213" name="Line 1"/>
          <p:cNvSpPr/>
          <p:nvPr/>
        </p:nvSpPr>
        <p:spPr>
          <a:xfrm flipV="1">
            <a:off x="1450800" y="-498960"/>
            <a:ext cx="947160" cy="3960"/>
          </a:xfrm>
          <a:prstGeom prst="line">
            <a:avLst/>
          </a:prstGeom>
          <a:ln w="19080">
            <a:solidFill>
              <a:schemeClr val="bg1"/>
            </a:solidFill>
          </a:ln>
        </p:spPr>
        <p:style>
          <a:lnRef idx="1">
            <a:schemeClr val="accent1"/>
          </a:lnRef>
          <a:fillRef idx="0">
            <a:schemeClr val="accent1"/>
          </a:fillRef>
          <a:effectRef idx="0">
            <a:schemeClr val="accent1"/>
          </a:effectRef>
          <a:fontRef idx="minor"/>
        </p:style>
      </p:sp>
      <p:sp>
        <p:nvSpPr>
          <p:cNvPr id="214" name="Line 2"/>
          <p:cNvSpPr/>
          <p:nvPr/>
        </p:nvSpPr>
        <p:spPr>
          <a:xfrm>
            <a:off x="4797000" y="12562200"/>
            <a:ext cx="0" cy="488160"/>
          </a:xfrm>
          <a:prstGeom prst="line">
            <a:avLst/>
          </a:prstGeom>
          <a:ln>
            <a:solidFill>
              <a:schemeClr val="accent2">
                <a:lumMod val="50000"/>
              </a:schemeClr>
            </a:solidFill>
            <a:tailEnd type="oval" w="med" len="med"/>
          </a:ln>
        </p:spPr>
        <p:style>
          <a:lnRef idx="1">
            <a:schemeClr val="accent1"/>
          </a:lnRef>
          <a:fillRef idx="0">
            <a:schemeClr val="accent1"/>
          </a:fillRef>
          <a:effectRef idx="0">
            <a:schemeClr val="accent1"/>
          </a:effectRef>
          <a:fontRef idx="minor"/>
        </p:style>
      </p:sp>
      <p:sp>
        <p:nvSpPr>
          <p:cNvPr id="215" name="CustomShape 3"/>
          <p:cNvSpPr/>
          <p:nvPr/>
        </p:nvSpPr>
        <p:spPr>
          <a:xfrm>
            <a:off x="11258280" y="447480"/>
            <a:ext cx="7167600" cy="1080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6500" b="1" i="0" u="none" strike="noStrike" kern="1200" cap="none" spc="-1" normalizeH="0" baseline="0" noProof="0" dirty="0">
                <a:ln>
                  <a:noFill/>
                </a:ln>
                <a:solidFill>
                  <a:srgbClr val="FFFFFF"/>
                </a:solidFill>
                <a:effectLst/>
                <a:uLnTx/>
                <a:uFillTx/>
                <a:latin typeface="Calibri"/>
              </a:rPr>
              <a:t>CAPACIDAD VIAL</a:t>
            </a:r>
            <a:endParaRPr kumimoji="0" lang="es-CL" sz="6500" b="0" i="0" u="none" strike="noStrike" kern="1200" cap="none" spc="-1" normalizeH="0" baseline="0" noProof="0" dirty="0">
              <a:ln>
                <a:noFill/>
              </a:ln>
              <a:solidFill>
                <a:prstClr val="black"/>
              </a:solidFill>
              <a:effectLst/>
              <a:uLnTx/>
              <a:uFillTx/>
              <a:latin typeface="Arial"/>
            </a:endParaRPr>
          </a:p>
        </p:txBody>
      </p:sp>
      <p:sp>
        <p:nvSpPr>
          <p:cNvPr id="216" name="CustomShape 4"/>
          <p:cNvSpPr/>
          <p:nvPr/>
        </p:nvSpPr>
        <p:spPr>
          <a:xfrm>
            <a:off x="1587240" y="1815120"/>
            <a:ext cx="26143920" cy="3477875"/>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 normalizeH="0" baseline="0" noProof="0" dirty="0" err="1">
                <a:ln>
                  <a:noFill/>
                </a:ln>
                <a:solidFill>
                  <a:srgbClr val="FFFFFF"/>
                </a:solidFill>
                <a:effectLst/>
                <a:uLnTx/>
                <a:uFillTx/>
                <a:latin typeface="Calibri"/>
              </a:rPr>
              <a:t>Diagnóstico</a:t>
            </a:r>
            <a:r>
              <a:rPr kumimoji="0" lang="en-US" sz="4400" b="1" i="0" u="none" strike="noStrike" kern="1200" cap="none" spc="-1" normalizeH="0" baseline="0" noProof="0" dirty="0">
                <a:ln>
                  <a:noFill/>
                </a:ln>
                <a:solidFill>
                  <a:srgbClr val="FFFFFF"/>
                </a:solidFill>
                <a:effectLst/>
                <a:uLnTx/>
                <a:uFillTx/>
                <a:latin typeface="Calibri"/>
              </a:rPr>
              <a:t> </a:t>
            </a:r>
            <a:r>
              <a:rPr kumimoji="0" lang="en-US" sz="4400" b="1" i="0" u="none" strike="noStrike" kern="1200" cap="none" spc="-1" normalizeH="0" baseline="0" noProof="0" dirty="0" err="1">
                <a:ln>
                  <a:noFill/>
                </a:ln>
                <a:solidFill>
                  <a:srgbClr val="FFFFFF"/>
                </a:solidFill>
                <a:effectLst/>
                <a:uLnTx/>
                <a:uFillTx/>
                <a:latin typeface="Calibri"/>
              </a:rPr>
              <a:t>Accesibilidad</a:t>
            </a:r>
            <a:endParaRPr kumimoji="0" lang="es-CL" sz="4400" b="0" i="0" u="none" strike="noStrike" kern="1200" cap="none" spc="-1" normalizeH="0" baseline="0" noProof="0" dirty="0">
              <a:ln>
                <a:noFill/>
              </a:ln>
              <a:solidFill>
                <a:prstClr val="black"/>
              </a:solidFill>
              <a:effectLst/>
              <a:uLnTx/>
              <a:uFillTx/>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 normalizeH="0" baseline="0" noProof="0" dirty="0">
                <a:ln>
                  <a:noFill/>
                </a:ln>
                <a:solidFill>
                  <a:srgbClr val="FFFFFF"/>
                </a:solidFill>
                <a:effectLst/>
                <a:uLnTx/>
                <a:uFillTx/>
                <a:latin typeface="Calibri"/>
              </a:rPr>
              <a:t>-Al </a:t>
            </a:r>
            <a:r>
              <a:rPr kumimoji="0" lang="en-US" sz="4400" b="0" i="0" u="none" strike="noStrike" kern="1200" cap="none" spc="-1" normalizeH="0" baseline="0" noProof="0" dirty="0" err="1">
                <a:ln>
                  <a:noFill/>
                </a:ln>
                <a:solidFill>
                  <a:srgbClr val="FFFFFF"/>
                </a:solidFill>
                <a:effectLst/>
                <a:uLnTx/>
                <a:uFillTx/>
                <a:latin typeface="Calibri"/>
              </a:rPr>
              <a:t>analizar</a:t>
            </a:r>
            <a:r>
              <a:rPr kumimoji="0" lang="en-US" sz="4400" b="0" i="0" u="none" strike="noStrike" kern="1200" cap="none" spc="-1" normalizeH="0" baseline="0" noProof="0" dirty="0">
                <a:ln>
                  <a:noFill/>
                </a:ln>
                <a:solidFill>
                  <a:srgbClr val="FFFFFF"/>
                </a:solidFill>
                <a:effectLst/>
                <a:uLnTx/>
                <a:uFillTx/>
                <a:latin typeface="Calibri"/>
              </a:rPr>
              <a:t> la </a:t>
            </a:r>
            <a:r>
              <a:rPr kumimoji="0" lang="en-US" sz="4400" b="0" i="0" u="none" strike="noStrike" kern="1200" cap="none" spc="-1" normalizeH="0" baseline="0" noProof="0" dirty="0" err="1">
                <a:ln>
                  <a:noFill/>
                </a:ln>
                <a:solidFill>
                  <a:srgbClr val="FFFFFF"/>
                </a:solidFill>
                <a:effectLst/>
                <a:uLnTx/>
                <a:uFillTx/>
                <a:latin typeface="Calibri"/>
              </a:rPr>
              <a:t>accesibilidad</a:t>
            </a:r>
            <a:r>
              <a:rPr kumimoji="0" lang="en-US" sz="4400" b="0" i="0" u="none" strike="noStrike" kern="1200" cap="none" spc="-1" normalizeH="0" baseline="0" noProof="0" dirty="0">
                <a:ln>
                  <a:noFill/>
                </a:ln>
                <a:solidFill>
                  <a:srgbClr val="FFFFFF"/>
                </a:solidFill>
                <a:effectLst/>
                <a:uLnTx/>
                <a:uFillTx/>
                <a:latin typeface="Calibri"/>
              </a:rPr>
              <a:t> al </a:t>
            </a:r>
            <a:r>
              <a:rPr kumimoji="0" lang="en-US" sz="4400" b="0" i="0" u="none" strike="noStrike" kern="1200" cap="none" spc="-1" normalizeH="0" baseline="0" noProof="0" dirty="0" err="1">
                <a:ln>
                  <a:noFill/>
                </a:ln>
                <a:solidFill>
                  <a:srgbClr val="FFFFFF"/>
                </a:solidFill>
                <a:effectLst/>
                <a:uLnTx/>
                <a:uFillTx/>
                <a:latin typeface="Calibri"/>
              </a:rPr>
              <a:t>sistema</a:t>
            </a:r>
            <a:r>
              <a:rPr kumimoji="0" lang="en-US" sz="4400" b="0" i="0" u="none" strike="noStrike" kern="1200" cap="none" spc="-1" normalizeH="0" baseline="0" noProof="0" dirty="0">
                <a:ln>
                  <a:noFill/>
                </a:ln>
                <a:solidFill>
                  <a:srgbClr val="FFFFFF"/>
                </a:solidFill>
                <a:effectLst/>
                <a:uLnTx/>
                <a:uFillTx/>
                <a:latin typeface="Calibri"/>
              </a:rPr>
              <a:t> de </a:t>
            </a:r>
            <a:r>
              <a:rPr kumimoji="0" lang="en-US" sz="4400" b="0" i="0" u="none" strike="noStrike" kern="1200" cap="none" spc="-1" normalizeH="0" baseline="0" noProof="0" dirty="0" err="1">
                <a:ln>
                  <a:noFill/>
                </a:ln>
                <a:solidFill>
                  <a:srgbClr val="FFFFFF"/>
                </a:solidFill>
                <a:effectLst/>
                <a:uLnTx/>
                <a:uFillTx/>
                <a:latin typeface="Calibri"/>
              </a:rPr>
              <a:t>transporte</a:t>
            </a:r>
            <a:r>
              <a:rPr kumimoji="0" lang="en-US" sz="4400" b="0" i="0" u="none" strike="noStrike" kern="1200" cap="none" spc="-1" normalizeH="0" baseline="0" noProof="0" dirty="0">
                <a:ln>
                  <a:noFill/>
                </a:ln>
                <a:solidFill>
                  <a:srgbClr val="FFFFFF"/>
                </a:solidFill>
                <a:effectLst/>
                <a:uLnTx/>
                <a:uFillTx/>
                <a:latin typeface="Calibri"/>
              </a:rPr>
              <a:t>, se </a:t>
            </a:r>
            <a:r>
              <a:rPr kumimoji="0" lang="en-US" sz="4400" b="0" i="0" u="none" strike="noStrike" kern="1200" cap="none" spc="-1" normalizeH="0" baseline="0" noProof="0" dirty="0" err="1">
                <a:ln>
                  <a:noFill/>
                </a:ln>
                <a:solidFill>
                  <a:srgbClr val="FFFFFF"/>
                </a:solidFill>
                <a:effectLst/>
                <a:uLnTx/>
                <a:uFillTx/>
                <a:latin typeface="Calibri"/>
              </a:rPr>
              <a:t>observa</a:t>
            </a:r>
            <a:r>
              <a:rPr kumimoji="0" lang="en-US" sz="4400" b="0" i="0" u="none" strike="noStrike" kern="1200" cap="none" spc="-1" normalizeH="0" baseline="0" noProof="0" dirty="0">
                <a:ln>
                  <a:noFill/>
                </a:ln>
                <a:solidFill>
                  <a:srgbClr val="FFFFFF"/>
                </a:solidFill>
                <a:effectLst/>
                <a:uLnTx/>
                <a:uFillTx/>
                <a:latin typeface="Calibri"/>
              </a:rPr>
              <a:t> la </a:t>
            </a:r>
            <a:r>
              <a:rPr kumimoji="0" lang="en-US" sz="4400" b="0" i="0" u="none" strike="noStrike" kern="1200" cap="none" spc="-1" normalizeH="0" baseline="0" noProof="0" dirty="0" err="1">
                <a:ln>
                  <a:noFill/>
                </a:ln>
                <a:solidFill>
                  <a:srgbClr val="FFFFFF"/>
                </a:solidFill>
                <a:effectLst/>
                <a:uLnTx/>
                <a:uFillTx/>
                <a:latin typeface="Calibri"/>
              </a:rPr>
              <a:t>existencia</a:t>
            </a:r>
            <a:r>
              <a:rPr kumimoji="0" lang="en-US" sz="4400" b="0" i="0" u="none" strike="noStrike" kern="1200" cap="none" spc="-1" normalizeH="0" baseline="0" noProof="0" dirty="0">
                <a:ln>
                  <a:noFill/>
                </a:ln>
                <a:solidFill>
                  <a:srgbClr val="FFFFFF"/>
                </a:solidFill>
                <a:effectLst/>
                <a:uLnTx/>
                <a:uFillTx/>
                <a:latin typeface="Calibri"/>
              </a:rPr>
              <a:t> de </a:t>
            </a:r>
            <a:r>
              <a:rPr kumimoji="0" lang="en-US" sz="4400" b="0" i="0" u="none" strike="noStrike" kern="1200" cap="none" spc="-1" normalizeH="0" baseline="0" noProof="0" dirty="0" err="1">
                <a:ln>
                  <a:noFill/>
                </a:ln>
                <a:solidFill>
                  <a:srgbClr val="FFFFFF"/>
                </a:solidFill>
                <a:effectLst/>
                <a:uLnTx/>
                <a:uFillTx/>
                <a:latin typeface="Calibri"/>
              </a:rPr>
              <a:t>servicios</a:t>
            </a:r>
            <a:r>
              <a:rPr kumimoji="0" lang="en-US" sz="4400" b="0" i="0" u="none" strike="noStrike" kern="1200" cap="none" spc="-1" normalizeH="0" baseline="0" noProof="0" dirty="0">
                <a:ln>
                  <a:noFill/>
                </a:ln>
                <a:solidFill>
                  <a:srgbClr val="FFFFFF"/>
                </a:solidFill>
                <a:effectLst/>
                <a:uLnTx/>
                <a:uFillTx/>
                <a:latin typeface="Calibri"/>
              </a:rPr>
              <a:t> de Buses inter </a:t>
            </a:r>
            <a:r>
              <a:rPr kumimoji="0" lang="en-US" sz="4400" b="0" i="0" u="none" strike="noStrike" kern="1200" cap="none" spc="-1" normalizeH="0" baseline="0" noProof="0" dirty="0" err="1">
                <a:ln>
                  <a:noFill/>
                </a:ln>
                <a:solidFill>
                  <a:srgbClr val="FFFFFF"/>
                </a:solidFill>
                <a:effectLst/>
                <a:uLnTx/>
                <a:uFillTx/>
                <a:latin typeface="Calibri"/>
              </a:rPr>
              <a:t>urbanos</a:t>
            </a:r>
            <a:r>
              <a:rPr kumimoji="0" lang="en-US" sz="4400" b="0" i="0" u="none" strike="noStrike" kern="1200" cap="none" spc="-1" normalizeH="0" baseline="0" noProof="0" dirty="0">
                <a:ln>
                  <a:noFill/>
                </a:ln>
                <a:solidFill>
                  <a:srgbClr val="FFFFFF"/>
                </a:solidFill>
                <a:effectLst/>
                <a:uLnTx/>
                <a:uFillTx/>
                <a:latin typeface="Calibri"/>
              </a:rPr>
              <a:t>, taxis </a:t>
            </a:r>
            <a:r>
              <a:rPr kumimoji="0" lang="en-US" sz="4400" b="0" i="0" u="none" strike="noStrike" kern="1200" cap="none" spc="-1" normalizeH="0" baseline="0" noProof="0" dirty="0" err="1">
                <a:ln>
                  <a:noFill/>
                </a:ln>
                <a:solidFill>
                  <a:srgbClr val="FFFFFF"/>
                </a:solidFill>
                <a:effectLst/>
                <a:uLnTx/>
                <a:uFillTx/>
                <a:latin typeface="Calibri"/>
              </a:rPr>
              <a:t>colectivos</a:t>
            </a:r>
            <a:r>
              <a:rPr kumimoji="0" lang="en-US" sz="4400" b="0" i="0" u="none" strike="noStrike" kern="1200" cap="none" spc="-1" normalizeH="0" baseline="0" noProof="0" dirty="0">
                <a:ln>
                  <a:noFill/>
                </a:ln>
                <a:solidFill>
                  <a:srgbClr val="FFFFFF"/>
                </a:solidFill>
                <a:effectLst/>
                <a:uLnTx/>
                <a:uFillTx/>
                <a:latin typeface="Calibri"/>
              </a:rPr>
              <a:t>, </a:t>
            </a:r>
            <a:r>
              <a:rPr kumimoji="0" lang="en-US" sz="4400" b="0" i="0" u="none" strike="noStrike" kern="1200" cap="none" spc="-1" normalizeH="0" baseline="0" noProof="0" dirty="0" err="1">
                <a:ln>
                  <a:noFill/>
                </a:ln>
                <a:solidFill>
                  <a:srgbClr val="FFFFFF"/>
                </a:solidFill>
                <a:effectLst/>
                <a:uLnTx/>
                <a:uFillTx/>
                <a:latin typeface="Calibri"/>
              </a:rPr>
              <a:t>servicios</a:t>
            </a:r>
            <a:r>
              <a:rPr kumimoji="0" lang="en-US" sz="4400" b="0" i="0" u="none" strike="noStrike" kern="1200" cap="none" spc="-1" normalizeH="0" baseline="0" noProof="0" dirty="0">
                <a:ln>
                  <a:noFill/>
                </a:ln>
                <a:solidFill>
                  <a:srgbClr val="FFFFFF"/>
                </a:solidFill>
                <a:effectLst/>
                <a:uLnTx/>
                <a:uFillTx/>
                <a:latin typeface="Calibri"/>
              </a:rPr>
              <a:t> de </a:t>
            </a:r>
            <a:r>
              <a:rPr kumimoji="0" lang="en-US" sz="4400" b="0" i="0" u="none" strike="noStrike" kern="1200" cap="none" spc="-1" normalizeH="0" baseline="0" noProof="0" dirty="0" err="1">
                <a:ln>
                  <a:noFill/>
                </a:ln>
                <a:solidFill>
                  <a:srgbClr val="FFFFFF"/>
                </a:solidFill>
                <a:effectLst/>
                <a:uLnTx/>
                <a:uFillTx/>
                <a:latin typeface="Calibri"/>
              </a:rPr>
              <a:t>transporte</a:t>
            </a:r>
            <a:r>
              <a:rPr kumimoji="0" lang="en-US" sz="4400" b="0" i="0" u="none" strike="noStrike" kern="1200" cap="none" spc="-1" normalizeH="0" baseline="0" noProof="0" dirty="0">
                <a:ln>
                  <a:noFill/>
                </a:ln>
                <a:solidFill>
                  <a:srgbClr val="FFFFFF"/>
                </a:solidFill>
                <a:effectLst/>
                <a:uLnTx/>
                <a:uFillTx/>
                <a:latin typeface="Calibri"/>
              </a:rPr>
              <a:t> rural, </a:t>
            </a:r>
            <a:r>
              <a:rPr kumimoji="0" lang="en-US" sz="4400" b="0" i="0" u="none" strike="noStrike" kern="1200" cap="none" spc="-1" normalizeH="0" baseline="0" noProof="0" dirty="0" err="1">
                <a:ln>
                  <a:noFill/>
                </a:ln>
                <a:solidFill>
                  <a:srgbClr val="FFFFFF"/>
                </a:solidFill>
                <a:effectLst/>
                <a:uLnTx/>
                <a:uFillTx/>
                <a:latin typeface="Calibri"/>
              </a:rPr>
              <a:t>transporte</a:t>
            </a:r>
            <a:r>
              <a:rPr kumimoji="0" lang="en-US" sz="4400" b="0" i="0" u="none" strike="noStrike" kern="1200" cap="none" spc="-1" normalizeH="0" baseline="0" noProof="0" dirty="0">
                <a:ln>
                  <a:noFill/>
                </a:ln>
                <a:solidFill>
                  <a:srgbClr val="FFFFFF"/>
                </a:solidFill>
                <a:effectLst/>
                <a:uLnTx/>
                <a:uFillTx/>
                <a:latin typeface="Calibri"/>
              </a:rPr>
              <a:t> </a:t>
            </a:r>
            <a:r>
              <a:rPr kumimoji="0" lang="en-US" sz="4400" b="0" i="0" u="none" strike="noStrike" kern="1200" cap="none" spc="-1" normalizeH="0" baseline="0" noProof="0" dirty="0" err="1">
                <a:ln>
                  <a:noFill/>
                </a:ln>
                <a:solidFill>
                  <a:srgbClr val="FFFFFF"/>
                </a:solidFill>
                <a:effectLst/>
                <a:uLnTx/>
                <a:uFillTx/>
                <a:latin typeface="Calibri"/>
              </a:rPr>
              <a:t>público</a:t>
            </a:r>
            <a:r>
              <a:rPr kumimoji="0" lang="en-US" sz="4400" b="0" i="0" u="none" strike="noStrike" kern="1200" cap="none" spc="-1" normalizeH="0" baseline="0" noProof="0" dirty="0">
                <a:ln>
                  <a:noFill/>
                </a:ln>
                <a:solidFill>
                  <a:srgbClr val="FFFFFF"/>
                </a:solidFill>
                <a:effectLst/>
                <a:uLnTx/>
                <a:uFillTx/>
                <a:latin typeface="Calibri"/>
              </a:rPr>
              <a:t> </a:t>
            </a:r>
            <a:r>
              <a:rPr kumimoji="0" lang="en-US" sz="4400" b="0" i="0" u="none" strike="noStrike" kern="1200" cap="none" spc="-1" normalizeH="0" baseline="0" noProof="0" dirty="0" err="1">
                <a:ln>
                  <a:noFill/>
                </a:ln>
                <a:solidFill>
                  <a:srgbClr val="FFFFFF"/>
                </a:solidFill>
                <a:effectLst/>
                <a:uLnTx/>
                <a:uFillTx/>
                <a:latin typeface="Calibri"/>
              </a:rPr>
              <a:t>subsidiado</a:t>
            </a:r>
            <a:r>
              <a:rPr kumimoji="0" lang="en-US" sz="4400" b="0" i="0" u="none" strike="noStrike" kern="1200" cap="none" spc="-1" normalizeH="0" baseline="0" noProof="0" dirty="0">
                <a:ln>
                  <a:noFill/>
                </a:ln>
                <a:solidFill>
                  <a:srgbClr val="FFFFFF"/>
                </a:solidFill>
                <a:effectLst/>
                <a:uLnTx/>
                <a:uFillTx/>
                <a:latin typeface="Calibri"/>
              </a:rPr>
              <a:t> y una red de </a:t>
            </a:r>
            <a:r>
              <a:rPr kumimoji="0" lang="en-US" sz="4400" b="0" i="0" u="none" strike="noStrike" kern="1200" cap="none" spc="-1" normalizeH="0" baseline="0" noProof="0" dirty="0" err="1">
                <a:ln>
                  <a:noFill/>
                </a:ln>
                <a:solidFill>
                  <a:srgbClr val="FFFFFF"/>
                </a:solidFill>
                <a:effectLst/>
                <a:uLnTx/>
                <a:uFillTx/>
                <a:latin typeface="Calibri"/>
              </a:rPr>
              <a:t>ciclovías</a:t>
            </a:r>
            <a:r>
              <a:rPr kumimoji="0" lang="en-US" sz="4400" b="0" i="0" u="none" strike="noStrike" kern="1200" cap="none" spc="-1" normalizeH="0" baseline="0" noProof="0" dirty="0">
                <a:ln>
                  <a:noFill/>
                </a:ln>
                <a:solidFill>
                  <a:srgbClr val="FFFFFF"/>
                </a:solidFill>
                <a:effectLst/>
                <a:uLnTx/>
                <a:uFillTx/>
                <a:latin typeface="Calibri"/>
              </a:rPr>
              <a:t>.</a:t>
            </a:r>
            <a:endParaRPr kumimoji="0" lang="es-CL" sz="4400" b="0" i="0" u="none" strike="noStrike" kern="1200" cap="none" spc="-1" normalizeH="0" baseline="0" noProof="0" dirty="0">
              <a:ln>
                <a:noFill/>
              </a:ln>
              <a:solidFill>
                <a:prstClr val="black"/>
              </a:solidFill>
              <a:effectLst/>
              <a:uLnTx/>
              <a:uFillTx/>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 normalizeH="0" baseline="0" noProof="0" dirty="0">
                <a:ln>
                  <a:noFill/>
                </a:ln>
                <a:solidFill>
                  <a:srgbClr val="FFFFFF"/>
                </a:solidFill>
                <a:effectLst/>
                <a:uLnTx/>
                <a:uFillTx/>
                <a:latin typeface="Calibri"/>
              </a:rPr>
              <a:t>-No se </a:t>
            </a:r>
            <a:r>
              <a:rPr kumimoji="0" lang="en-US" sz="4400" b="0" i="0" u="none" strike="noStrike" kern="1200" cap="none" spc="-1" normalizeH="0" baseline="0" noProof="0" dirty="0" err="1">
                <a:ln>
                  <a:noFill/>
                </a:ln>
                <a:solidFill>
                  <a:srgbClr val="FFFFFF"/>
                </a:solidFill>
                <a:effectLst/>
                <a:uLnTx/>
                <a:uFillTx/>
                <a:latin typeface="Calibri"/>
              </a:rPr>
              <a:t>observan</a:t>
            </a:r>
            <a:r>
              <a:rPr kumimoji="0" lang="en-US" sz="4400" b="0" i="0" u="none" strike="noStrike" kern="1200" cap="none" spc="-1" normalizeH="0" baseline="0" noProof="0" dirty="0">
                <a:ln>
                  <a:noFill/>
                </a:ln>
                <a:solidFill>
                  <a:srgbClr val="FFFFFF"/>
                </a:solidFill>
                <a:effectLst/>
                <a:uLnTx/>
                <a:uFillTx/>
                <a:latin typeface="Calibri"/>
              </a:rPr>
              <a:t> </a:t>
            </a:r>
            <a:r>
              <a:rPr kumimoji="0" lang="en-US" sz="4400" b="0" i="0" u="none" strike="noStrike" kern="1200" cap="none" spc="-1" normalizeH="0" baseline="0" noProof="0" dirty="0" err="1">
                <a:ln>
                  <a:noFill/>
                </a:ln>
                <a:solidFill>
                  <a:srgbClr val="FFFFFF"/>
                </a:solidFill>
                <a:effectLst/>
                <a:uLnTx/>
                <a:uFillTx/>
                <a:latin typeface="Calibri"/>
              </a:rPr>
              <a:t>servicios</a:t>
            </a:r>
            <a:r>
              <a:rPr kumimoji="0" lang="en-US" sz="4400" b="0" i="0" u="none" strike="noStrike" kern="1200" cap="none" spc="-1" normalizeH="0" baseline="0" noProof="0" dirty="0">
                <a:ln>
                  <a:noFill/>
                </a:ln>
                <a:solidFill>
                  <a:srgbClr val="FFFFFF"/>
                </a:solidFill>
                <a:effectLst/>
                <a:uLnTx/>
                <a:uFillTx/>
                <a:latin typeface="Calibri"/>
              </a:rPr>
              <a:t> de </a:t>
            </a:r>
            <a:r>
              <a:rPr kumimoji="0" lang="en-US" sz="4400" b="0" i="0" u="none" strike="noStrike" kern="1200" cap="none" spc="-1" normalizeH="0" baseline="0" noProof="0" dirty="0" err="1">
                <a:ln>
                  <a:noFill/>
                </a:ln>
                <a:solidFill>
                  <a:srgbClr val="FFFFFF"/>
                </a:solidFill>
                <a:effectLst/>
                <a:uLnTx/>
                <a:uFillTx/>
                <a:latin typeface="Calibri"/>
              </a:rPr>
              <a:t>transporte</a:t>
            </a:r>
            <a:r>
              <a:rPr kumimoji="0" lang="en-US" sz="4400" b="0" i="0" u="none" strike="noStrike" kern="1200" cap="none" spc="-1" normalizeH="0" baseline="0" noProof="0" dirty="0">
                <a:ln>
                  <a:noFill/>
                </a:ln>
                <a:solidFill>
                  <a:srgbClr val="FFFFFF"/>
                </a:solidFill>
                <a:effectLst/>
                <a:uLnTx/>
                <a:uFillTx/>
                <a:latin typeface="Calibri"/>
              </a:rPr>
              <a:t> </a:t>
            </a:r>
            <a:r>
              <a:rPr kumimoji="0" lang="en-US" sz="4400" b="0" i="0" u="none" strike="noStrike" kern="1200" cap="none" spc="-1" normalizeH="0" baseline="0" noProof="0" dirty="0" err="1">
                <a:ln>
                  <a:noFill/>
                </a:ln>
                <a:solidFill>
                  <a:srgbClr val="FFFFFF"/>
                </a:solidFill>
                <a:effectLst/>
                <a:uLnTx/>
                <a:uFillTx/>
                <a:latin typeface="Calibri"/>
              </a:rPr>
              <a:t>público</a:t>
            </a:r>
            <a:r>
              <a:rPr kumimoji="0" lang="en-US" sz="4400" b="0" i="0" u="none" strike="noStrike" kern="1200" cap="none" spc="-1" normalizeH="0" baseline="0" noProof="0" dirty="0">
                <a:ln>
                  <a:noFill/>
                </a:ln>
                <a:solidFill>
                  <a:srgbClr val="FFFFFF"/>
                </a:solidFill>
                <a:effectLst/>
                <a:uLnTx/>
                <a:uFillTx/>
                <a:latin typeface="Calibri"/>
              </a:rPr>
              <a:t> mayor dentro de la </a:t>
            </a:r>
            <a:r>
              <a:rPr kumimoji="0" lang="en-US" sz="4400" b="0" i="0" u="none" strike="noStrike" kern="1200" cap="none" spc="-1" normalizeH="0" baseline="0" noProof="0" dirty="0" err="1">
                <a:ln>
                  <a:noFill/>
                </a:ln>
                <a:solidFill>
                  <a:srgbClr val="FFFFFF"/>
                </a:solidFill>
                <a:effectLst/>
                <a:uLnTx/>
                <a:uFillTx/>
                <a:latin typeface="Calibri"/>
              </a:rPr>
              <a:t>comuna</a:t>
            </a:r>
            <a:r>
              <a:rPr kumimoji="0" lang="en-US" sz="4400" b="0" i="0" u="none" strike="noStrike" kern="1200" cap="none" spc="-1" normalizeH="0" baseline="0" noProof="0" dirty="0">
                <a:ln>
                  <a:noFill/>
                </a:ln>
                <a:solidFill>
                  <a:srgbClr val="FFFFFF"/>
                </a:solidFill>
                <a:effectLst/>
                <a:uLnTx/>
                <a:uFillTx/>
                <a:latin typeface="Calibri"/>
              </a:rPr>
              <a:t>. </a:t>
            </a:r>
            <a:r>
              <a:rPr kumimoji="0" lang="en-US" sz="4400" b="0" i="0" u="none" strike="noStrike" kern="1200" cap="none" spc="-1" normalizeH="0" baseline="0" noProof="0" dirty="0" err="1">
                <a:ln>
                  <a:noFill/>
                </a:ln>
                <a:solidFill>
                  <a:srgbClr val="FFFFFF"/>
                </a:solidFill>
                <a:effectLst/>
                <a:uLnTx/>
                <a:uFillTx/>
                <a:latin typeface="Calibri"/>
              </a:rPr>
              <a:t>Pese</a:t>
            </a:r>
            <a:r>
              <a:rPr kumimoji="0" lang="en-US" sz="4400" b="0" i="0" u="none" strike="noStrike" kern="1200" cap="none" spc="-1" normalizeH="0" baseline="0" noProof="0" dirty="0">
                <a:ln>
                  <a:noFill/>
                </a:ln>
                <a:solidFill>
                  <a:srgbClr val="FFFFFF"/>
                </a:solidFill>
                <a:effectLst/>
                <a:uLnTx/>
                <a:uFillTx/>
                <a:latin typeface="Calibri"/>
              </a:rPr>
              <a:t> a </a:t>
            </a:r>
            <a:r>
              <a:rPr kumimoji="0" lang="en-US" sz="4400" b="0" i="0" u="none" strike="noStrike" kern="1200" cap="none" spc="-1" normalizeH="0" baseline="0" noProof="0" dirty="0" err="1">
                <a:ln>
                  <a:noFill/>
                </a:ln>
                <a:solidFill>
                  <a:srgbClr val="FFFFFF"/>
                </a:solidFill>
                <a:effectLst/>
                <a:uLnTx/>
                <a:uFillTx/>
                <a:latin typeface="Calibri"/>
              </a:rPr>
              <a:t>esto</a:t>
            </a:r>
            <a:r>
              <a:rPr kumimoji="0" lang="en-US" sz="4400" b="0" i="0" u="none" strike="noStrike" kern="1200" cap="none" spc="-1" normalizeH="0" baseline="0" noProof="0" dirty="0">
                <a:ln>
                  <a:noFill/>
                </a:ln>
                <a:solidFill>
                  <a:srgbClr val="FFFFFF"/>
                </a:solidFill>
                <a:effectLst/>
                <a:uLnTx/>
                <a:uFillTx/>
                <a:latin typeface="Calibri"/>
              </a:rPr>
              <a:t>, la </a:t>
            </a:r>
            <a:r>
              <a:rPr kumimoji="0" lang="en-US" sz="4400" b="0" i="0" u="none" strike="noStrike" kern="1200" cap="none" spc="-1" normalizeH="0" baseline="0" noProof="0" dirty="0" err="1">
                <a:ln>
                  <a:noFill/>
                </a:ln>
                <a:solidFill>
                  <a:srgbClr val="FFFFFF"/>
                </a:solidFill>
                <a:effectLst/>
                <a:uLnTx/>
                <a:uFillTx/>
                <a:latin typeface="Calibri"/>
              </a:rPr>
              <a:t>demanda</a:t>
            </a:r>
            <a:r>
              <a:rPr kumimoji="0" lang="en-US" sz="4400" b="0" i="0" u="none" strike="noStrike" kern="1200" cap="none" spc="-1" normalizeH="0" baseline="0" noProof="0" dirty="0">
                <a:ln>
                  <a:noFill/>
                </a:ln>
                <a:solidFill>
                  <a:srgbClr val="FFFFFF"/>
                </a:solidFill>
                <a:effectLst/>
                <a:uLnTx/>
                <a:uFillTx/>
                <a:latin typeface="Calibri"/>
              </a:rPr>
              <a:t> por </a:t>
            </a:r>
            <a:r>
              <a:rPr kumimoji="0" lang="en-US" sz="4400" b="0" i="0" u="none" strike="noStrike" kern="1200" cap="none" spc="-1" normalizeH="0" baseline="0" noProof="0" dirty="0" err="1">
                <a:ln>
                  <a:noFill/>
                </a:ln>
                <a:solidFill>
                  <a:srgbClr val="FFFFFF"/>
                </a:solidFill>
                <a:effectLst/>
                <a:uLnTx/>
                <a:uFillTx/>
                <a:latin typeface="Calibri"/>
              </a:rPr>
              <a:t>servicios</a:t>
            </a:r>
            <a:r>
              <a:rPr kumimoji="0" lang="en-US" sz="4400" b="0" i="0" u="none" strike="noStrike" kern="1200" cap="none" spc="-1" normalizeH="0" baseline="0" noProof="0" dirty="0">
                <a:ln>
                  <a:noFill/>
                </a:ln>
                <a:solidFill>
                  <a:srgbClr val="FFFFFF"/>
                </a:solidFill>
                <a:effectLst/>
                <a:uLnTx/>
                <a:uFillTx/>
                <a:latin typeface="Calibri"/>
              </a:rPr>
              <a:t> de </a:t>
            </a:r>
            <a:r>
              <a:rPr kumimoji="0" lang="en-US" sz="4400" b="0" i="0" u="none" strike="noStrike" kern="1200" cap="none" spc="-1" normalizeH="0" baseline="0" noProof="0" dirty="0" err="1">
                <a:ln>
                  <a:noFill/>
                </a:ln>
                <a:solidFill>
                  <a:srgbClr val="FFFFFF"/>
                </a:solidFill>
                <a:effectLst/>
                <a:uLnTx/>
                <a:uFillTx/>
                <a:latin typeface="Calibri"/>
              </a:rPr>
              <a:t>trasporte</a:t>
            </a:r>
            <a:r>
              <a:rPr kumimoji="0" lang="en-US" sz="4400" b="0" i="0" u="none" strike="noStrike" kern="1200" cap="none" spc="-1" normalizeH="0" baseline="0" noProof="0" dirty="0">
                <a:ln>
                  <a:noFill/>
                </a:ln>
                <a:solidFill>
                  <a:srgbClr val="FFFFFF"/>
                </a:solidFill>
                <a:effectLst/>
                <a:uLnTx/>
                <a:uFillTx/>
                <a:latin typeface="Calibri"/>
              </a:rPr>
              <a:t> es </a:t>
            </a:r>
            <a:r>
              <a:rPr kumimoji="0" lang="en-US" sz="4400" b="0" i="0" u="none" strike="noStrike" kern="1200" cap="none" spc="-1" normalizeH="0" baseline="0" noProof="0" dirty="0" err="1">
                <a:ln>
                  <a:noFill/>
                </a:ln>
                <a:solidFill>
                  <a:srgbClr val="FFFFFF"/>
                </a:solidFill>
                <a:effectLst/>
                <a:uLnTx/>
                <a:uFillTx/>
                <a:latin typeface="Calibri"/>
              </a:rPr>
              <a:t>absorbido</a:t>
            </a:r>
            <a:r>
              <a:rPr kumimoji="0" lang="en-US" sz="4400" b="0" i="0" u="none" strike="noStrike" kern="1200" cap="none" spc="-1" normalizeH="0" baseline="0" noProof="0" dirty="0">
                <a:ln>
                  <a:noFill/>
                </a:ln>
                <a:solidFill>
                  <a:srgbClr val="FFFFFF"/>
                </a:solidFill>
                <a:effectLst/>
                <a:uLnTx/>
                <a:uFillTx/>
                <a:latin typeface="Calibri"/>
              </a:rPr>
              <a:t> por la </a:t>
            </a:r>
            <a:r>
              <a:rPr kumimoji="0" lang="en-US" sz="4400" b="0" i="0" u="none" strike="noStrike" kern="1200" cap="none" spc="-1" normalizeH="0" baseline="0" noProof="0" dirty="0" err="1">
                <a:ln>
                  <a:noFill/>
                </a:ln>
                <a:solidFill>
                  <a:srgbClr val="FFFFFF"/>
                </a:solidFill>
                <a:effectLst/>
                <a:uLnTx/>
                <a:uFillTx/>
                <a:latin typeface="Calibri"/>
              </a:rPr>
              <a:t>oferta</a:t>
            </a:r>
            <a:r>
              <a:rPr kumimoji="0" lang="en-US" sz="4400" b="0" i="0" u="none" strike="noStrike" kern="1200" cap="none" spc="-1" normalizeH="0" baseline="0" noProof="0" dirty="0">
                <a:ln>
                  <a:noFill/>
                </a:ln>
                <a:solidFill>
                  <a:srgbClr val="FFFFFF"/>
                </a:solidFill>
                <a:effectLst/>
                <a:uLnTx/>
                <a:uFillTx/>
                <a:latin typeface="Calibri"/>
              </a:rPr>
              <a:t> </a:t>
            </a:r>
            <a:r>
              <a:rPr kumimoji="0" lang="en-US" sz="4400" b="0" i="0" u="none" strike="noStrike" kern="1200" cap="none" spc="-1" normalizeH="0" baseline="0" noProof="0" dirty="0" err="1">
                <a:ln>
                  <a:noFill/>
                </a:ln>
                <a:solidFill>
                  <a:srgbClr val="FFFFFF"/>
                </a:solidFill>
                <a:effectLst/>
                <a:uLnTx/>
                <a:uFillTx/>
                <a:latin typeface="Calibri"/>
              </a:rPr>
              <a:t>descrita</a:t>
            </a:r>
            <a:r>
              <a:rPr kumimoji="0" lang="en-US" sz="4400" b="0" i="0" u="none" strike="noStrike" kern="1200" cap="none" spc="-1" normalizeH="0" baseline="0" noProof="0" dirty="0">
                <a:ln>
                  <a:noFill/>
                </a:ln>
                <a:solidFill>
                  <a:srgbClr val="FFFFFF"/>
                </a:solidFill>
                <a:effectLst/>
                <a:uLnTx/>
                <a:uFillTx/>
                <a:latin typeface="Calibri"/>
              </a:rPr>
              <a:t> </a:t>
            </a:r>
            <a:r>
              <a:rPr kumimoji="0" lang="en-US" sz="4400" b="0" i="0" u="none" strike="noStrike" kern="1200" cap="none" spc="-1" normalizeH="0" baseline="0" noProof="0" dirty="0" err="1">
                <a:ln>
                  <a:noFill/>
                </a:ln>
                <a:solidFill>
                  <a:srgbClr val="FFFFFF"/>
                </a:solidFill>
                <a:effectLst/>
                <a:uLnTx/>
                <a:uFillTx/>
                <a:latin typeface="Calibri"/>
              </a:rPr>
              <a:t>en</a:t>
            </a:r>
            <a:r>
              <a:rPr kumimoji="0" lang="en-US" sz="4400" b="0" i="0" u="none" strike="noStrike" kern="1200" cap="none" spc="-1" normalizeH="0" baseline="0" noProof="0" dirty="0">
                <a:ln>
                  <a:noFill/>
                </a:ln>
                <a:solidFill>
                  <a:srgbClr val="FFFFFF"/>
                </a:solidFill>
                <a:effectLst/>
                <a:uLnTx/>
                <a:uFillTx/>
                <a:latin typeface="Calibri"/>
              </a:rPr>
              <a:t> el punto anterior. </a:t>
            </a:r>
            <a:endParaRPr kumimoji="0" lang="es-CL" sz="4400" b="0" i="0" u="none" strike="noStrike" kern="1200" cap="none" spc="-1" normalizeH="0" baseline="0" noProof="0" dirty="0">
              <a:ln>
                <a:noFill/>
              </a:ln>
              <a:solidFill>
                <a:prstClr val="black"/>
              </a:solidFill>
              <a:effectLst/>
              <a:uLnTx/>
              <a:uFillTx/>
              <a:latin typeface="Arial"/>
            </a:endParaRPr>
          </a:p>
        </p:txBody>
      </p:sp>
      <p:pic>
        <p:nvPicPr>
          <p:cNvPr id="217" name="Imagen 3"/>
          <p:cNvPicPr/>
          <p:nvPr/>
        </p:nvPicPr>
        <p:blipFill>
          <a:blip r:embed="rId3"/>
          <a:stretch/>
        </p:blipFill>
        <p:spPr>
          <a:xfrm>
            <a:off x="911880" y="5544000"/>
            <a:ext cx="26792640" cy="14256000"/>
          </a:xfrm>
          <a:prstGeom prst="rect">
            <a:avLst/>
          </a:prstGeom>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43C0B"/>
        </a:solidFill>
        <a:effectLst/>
      </p:bgPr>
    </p:bg>
    <p:spTree>
      <p:nvGrpSpPr>
        <p:cNvPr id="1" name=""/>
        <p:cNvGrpSpPr/>
        <p:nvPr/>
      </p:nvGrpSpPr>
      <p:grpSpPr>
        <a:xfrm>
          <a:off x="0" y="0"/>
          <a:ext cx="0" cy="0"/>
          <a:chOff x="0" y="0"/>
          <a:chExt cx="0" cy="0"/>
        </a:xfrm>
      </p:grpSpPr>
      <p:sp>
        <p:nvSpPr>
          <p:cNvPr id="218" name="Line 1"/>
          <p:cNvSpPr/>
          <p:nvPr/>
        </p:nvSpPr>
        <p:spPr>
          <a:xfrm flipV="1">
            <a:off x="1450800" y="-498960"/>
            <a:ext cx="947160" cy="3960"/>
          </a:xfrm>
          <a:prstGeom prst="line">
            <a:avLst/>
          </a:prstGeom>
          <a:ln w="19080">
            <a:solidFill>
              <a:schemeClr val="bg1"/>
            </a:solidFill>
          </a:ln>
        </p:spPr>
        <p:style>
          <a:lnRef idx="1">
            <a:schemeClr val="accent1"/>
          </a:lnRef>
          <a:fillRef idx="0">
            <a:schemeClr val="accent1"/>
          </a:fillRef>
          <a:effectRef idx="0">
            <a:schemeClr val="accent1"/>
          </a:effectRef>
          <a:fontRef idx="minor"/>
        </p:style>
      </p:sp>
      <p:sp>
        <p:nvSpPr>
          <p:cNvPr id="219" name="Line 2"/>
          <p:cNvSpPr/>
          <p:nvPr/>
        </p:nvSpPr>
        <p:spPr>
          <a:xfrm>
            <a:off x="4797000" y="12562200"/>
            <a:ext cx="0" cy="488160"/>
          </a:xfrm>
          <a:prstGeom prst="line">
            <a:avLst/>
          </a:prstGeom>
          <a:ln>
            <a:solidFill>
              <a:schemeClr val="accent2">
                <a:lumMod val="50000"/>
              </a:schemeClr>
            </a:solidFill>
            <a:tailEnd type="oval" w="med" len="med"/>
          </a:ln>
        </p:spPr>
        <p:style>
          <a:lnRef idx="1">
            <a:schemeClr val="accent1"/>
          </a:lnRef>
          <a:fillRef idx="0">
            <a:schemeClr val="accent1"/>
          </a:fillRef>
          <a:effectRef idx="0">
            <a:schemeClr val="accent1"/>
          </a:effectRef>
          <a:fontRef idx="minor"/>
        </p:style>
      </p:sp>
      <p:sp>
        <p:nvSpPr>
          <p:cNvPr id="220" name="CustomShape 3"/>
          <p:cNvSpPr/>
          <p:nvPr/>
        </p:nvSpPr>
        <p:spPr>
          <a:xfrm>
            <a:off x="11258280" y="447480"/>
            <a:ext cx="7167600" cy="1080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6500" b="1" i="0" u="none" strike="noStrike" kern="1200" cap="none" spc="-1" normalizeH="0" baseline="0" noProof="0">
                <a:ln>
                  <a:noFill/>
                </a:ln>
                <a:solidFill>
                  <a:srgbClr val="FFFFFF"/>
                </a:solidFill>
                <a:effectLst/>
                <a:uLnTx/>
                <a:uFillTx/>
                <a:latin typeface="Calibri"/>
              </a:rPr>
              <a:t>CAPACIDAD VIAL</a:t>
            </a:r>
            <a:endParaRPr kumimoji="0" lang="es-CL" sz="6500" b="0" i="0" u="none" strike="noStrike" kern="1200" cap="none" spc="-1" normalizeH="0" baseline="0" noProof="0">
              <a:ln>
                <a:noFill/>
              </a:ln>
              <a:solidFill>
                <a:prstClr val="black"/>
              </a:solidFill>
              <a:effectLst/>
              <a:uLnTx/>
              <a:uFillTx/>
              <a:latin typeface="Arial"/>
            </a:endParaRPr>
          </a:p>
        </p:txBody>
      </p:sp>
      <p:sp>
        <p:nvSpPr>
          <p:cNvPr id="221" name="CustomShape 4"/>
          <p:cNvSpPr/>
          <p:nvPr/>
        </p:nvSpPr>
        <p:spPr>
          <a:xfrm>
            <a:off x="1512000" y="1656000"/>
            <a:ext cx="26143920" cy="557640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marL="743040" marR="0" lvl="1" indent="-285480" algn="just" defTabSz="914400" rtl="0" eaLnBrk="1" fontAlgn="auto" latinLnBrk="0" hangingPunct="1">
              <a:lnSpc>
                <a:spcPct val="100000"/>
              </a:lnSpc>
              <a:spcBef>
                <a:spcPts val="0"/>
              </a:spcBef>
              <a:spcAft>
                <a:spcPts val="0"/>
              </a:spcAft>
              <a:buClr>
                <a:srgbClr val="FFFFFF"/>
              </a:buClr>
              <a:buSzTx/>
              <a:buFont typeface="Arial"/>
              <a:buChar char="•"/>
              <a:tabLst/>
              <a:defRPr/>
            </a:pPr>
            <a:r>
              <a:rPr kumimoji="0" lang="en-US" sz="4400" b="0" i="0" u="none" strike="noStrike" kern="1200" cap="none" spc="-1" normalizeH="0" baseline="0" noProof="0" dirty="0" err="1">
                <a:ln>
                  <a:noFill/>
                </a:ln>
                <a:solidFill>
                  <a:srgbClr val="FFFFFF"/>
                </a:solidFill>
                <a:effectLst/>
                <a:uLnTx/>
                <a:uFillTx/>
                <a:latin typeface="Calibri"/>
              </a:rPr>
              <a:t>Alcance</a:t>
            </a:r>
            <a:r>
              <a:rPr kumimoji="0" lang="en-US" sz="4400" b="0" i="0" u="none" strike="noStrike" kern="1200" cap="none" spc="-1" normalizeH="0" baseline="0" noProof="0" dirty="0">
                <a:ln>
                  <a:noFill/>
                </a:ln>
                <a:solidFill>
                  <a:srgbClr val="FFFFFF"/>
                </a:solidFill>
                <a:effectLst/>
                <a:uLnTx/>
                <a:uFillTx/>
                <a:latin typeface="Calibri"/>
              </a:rPr>
              <a:t> de la </a:t>
            </a:r>
            <a:r>
              <a:rPr kumimoji="0" lang="en-US" sz="4400" b="0" i="0" u="none" strike="noStrike" kern="1200" cap="none" spc="-1" normalizeH="0" baseline="0" noProof="0" dirty="0" err="1">
                <a:ln>
                  <a:noFill/>
                </a:ln>
                <a:solidFill>
                  <a:srgbClr val="FFFFFF"/>
                </a:solidFill>
                <a:effectLst/>
                <a:uLnTx/>
                <a:uFillTx/>
                <a:latin typeface="Calibri"/>
              </a:rPr>
              <a:t>conectividad</a:t>
            </a:r>
            <a:r>
              <a:rPr kumimoji="0" lang="en-US" sz="4400" b="0" i="0" u="none" strike="noStrike" kern="1200" cap="none" spc="-1" normalizeH="0" baseline="0" noProof="0" dirty="0">
                <a:ln>
                  <a:noFill/>
                </a:ln>
                <a:solidFill>
                  <a:srgbClr val="FFFFFF"/>
                </a:solidFill>
                <a:effectLst/>
                <a:uLnTx/>
                <a:uFillTx/>
                <a:latin typeface="Calibri"/>
              </a:rPr>
              <a:t> </a:t>
            </a:r>
            <a:r>
              <a:rPr kumimoji="0" lang="en-US" sz="4400" b="0" i="0" u="none" strike="noStrike" kern="1200" cap="none" spc="-1" normalizeH="0" baseline="0" noProof="0" dirty="0" err="1">
                <a:ln>
                  <a:noFill/>
                </a:ln>
                <a:solidFill>
                  <a:srgbClr val="FFFFFF"/>
                </a:solidFill>
                <a:effectLst/>
                <a:uLnTx/>
                <a:uFillTx/>
                <a:latin typeface="Calibri"/>
              </a:rPr>
              <a:t>comunal</a:t>
            </a:r>
            <a:endParaRPr kumimoji="0" lang="es-CL" sz="4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sz="1800" b="0" i="0" u="none" strike="noStrike" kern="1200" cap="none" spc="0" normalizeH="0" baseline="0" noProof="0" dirty="0">
                <a:ln>
                  <a:noFill/>
                </a:ln>
                <a:solidFill>
                  <a:prstClr val="black"/>
                </a:solidFill>
                <a:effectLst/>
                <a:uLnTx/>
                <a:uFillTx/>
                <a:latin typeface="Arial"/>
              </a:rPr>
            </a:br>
            <a:br>
              <a:rPr kumimoji="0" sz="1800" b="0" i="0" u="none" strike="noStrike" kern="1200" cap="none" spc="0" normalizeH="0" baseline="0" noProof="0" dirty="0">
                <a:ln>
                  <a:noFill/>
                </a:ln>
                <a:solidFill>
                  <a:prstClr val="black"/>
                </a:solidFill>
                <a:effectLst/>
                <a:uLnTx/>
                <a:uFillTx/>
                <a:latin typeface="Arial"/>
              </a:rPr>
            </a:br>
            <a:r>
              <a:rPr kumimoji="0" lang="en-US" sz="4000" b="0" i="0" u="none" strike="noStrike" kern="1200" cap="none" spc="-1" normalizeH="0" baseline="0" noProof="0" dirty="0">
                <a:ln>
                  <a:noFill/>
                </a:ln>
                <a:solidFill>
                  <a:srgbClr val="FFFFFF"/>
                </a:solidFill>
                <a:effectLst/>
                <a:uLnTx/>
                <a:uFillTx/>
                <a:latin typeface="Calibri"/>
              </a:rPr>
              <a:t>-Pucón se </a:t>
            </a:r>
            <a:r>
              <a:rPr kumimoji="0" lang="en-US" sz="4000" b="0" i="0" u="none" strike="noStrike" kern="1200" cap="none" spc="-1" normalizeH="0" baseline="0" noProof="0" dirty="0" err="1">
                <a:ln>
                  <a:noFill/>
                </a:ln>
                <a:solidFill>
                  <a:srgbClr val="FFFFFF"/>
                </a:solidFill>
                <a:effectLst/>
                <a:uLnTx/>
                <a:uFillTx/>
                <a:latin typeface="Calibri"/>
              </a:rPr>
              <a:t>encuentra</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ubicada</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aproximadamente</a:t>
            </a:r>
            <a:r>
              <a:rPr kumimoji="0" lang="en-US" sz="4000" b="0" i="0" u="none" strike="noStrike" kern="1200" cap="none" spc="-1" normalizeH="0" baseline="0" noProof="0" dirty="0">
                <a:ln>
                  <a:noFill/>
                </a:ln>
                <a:solidFill>
                  <a:srgbClr val="FFFFFF"/>
                </a:solidFill>
                <a:effectLst/>
                <a:uLnTx/>
                <a:uFillTx/>
                <a:latin typeface="Calibri"/>
              </a:rPr>
              <a:t> a 780 km al sur de Santiago y a 100 </a:t>
            </a:r>
            <a:r>
              <a:rPr kumimoji="0" lang="en-US" sz="4000" b="0" i="0" u="none" strike="noStrike" kern="1200" cap="none" spc="-1" normalizeH="0" baseline="0" noProof="0" dirty="0" err="1">
                <a:ln>
                  <a:noFill/>
                </a:ln>
                <a:solidFill>
                  <a:srgbClr val="FFFFFF"/>
                </a:solidFill>
                <a:effectLst/>
                <a:uLnTx/>
                <a:uFillTx/>
                <a:latin typeface="Calibri"/>
              </a:rPr>
              <a:t>kilómetros</a:t>
            </a:r>
            <a:r>
              <a:rPr kumimoji="0" lang="en-US" sz="4000" b="0" i="0" u="none" strike="noStrike" kern="1200" cap="none" spc="-1" normalizeH="0" baseline="0" noProof="0" dirty="0">
                <a:ln>
                  <a:noFill/>
                </a:ln>
                <a:solidFill>
                  <a:srgbClr val="FFFFFF"/>
                </a:solidFill>
                <a:effectLst/>
                <a:uLnTx/>
                <a:uFillTx/>
                <a:latin typeface="Calibri"/>
              </a:rPr>
              <a:t> de Temuco </a:t>
            </a:r>
            <a:r>
              <a:rPr kumimoji="0" lang="en-US" sz="4000" b="0" i="0" u="none" strike="noStrike" kern="1200" cap="none" spc="-1" normalizeH="0" baseline="0" noProof="0" dirty="0" err="1">
                <a:ln>
                  <a:noFill/>
                </a:ln>
                <a:solidFill>
                  <a:srgbClr val="FFFFFF"/>
                </a:solidFill>
                <a:effectLst/>
                <a:uLnTx/>
                <a:uFillTx/>
                <a:latin typeface="Calibri"/>
              </a:rPr>
              <a:t>en</a:t>
            </a:r>
            <a:r>
              <a:rPr kumimoji="0" lang="en-US" sz="4000" b="0" i="0" u="none" strike="noStrike" kern="1200" cap="none" spc="-1" normalizeH="0" baseline="0" noProof="0" dirty="0">
                <a:ln>
                  <a:noFill/>
                </a:ln>
                <a:solidFill>
                  <a:srgbClr val="FFFFFF"/>
                </a:solidFill>
                <a:effectLst/>
                <a:uLnTx/>
                <a:uFillTx/>
                <a:latin typeface="Calibri"/>
              </a:rPr>
              <a:t> la </a:t>
            </a:r>
            <a:r>
              <a:rPr kumimoji="0" lang="en-US" sz="4000" b="0" i="0" u="none" strike="noStrike" kern="1200" cap="none" spc="-1" normalizeH="0" baseline="0" noProof="0" dirty="0" err="1">
                <a:ln>
                  <a:noFill/>
                </a:ln>
                <a:solidFill>
                  <a:srgbClr val="FFFFFF"/>
                </a:solidFill>
                <a:effectLst/>
                <a:uLnTx/>
                <a:uFillTx/>
                <a:latin typeface="Calibri"/>
              </a:rPr>
              <a:t>Provincia</a:t>
            </a:r>
            <a:r>
              <a:rPr kumimoji="0" lang="en-US" sz="4000" b="0" i="0" u="none" strike="noStrike" kern="1200" cap="none" spc="-1" normalizeH="0" baseline="0" noProof="0" dirty="0">
                <a:ln>
                  <a:noFill/>
                </a:ln>
                <a:solidFill>
                  <a:srgbClr val="FFFFFF"/>
                </a:solidFill>
                <a:effectLst/>
                <a:uLnTx/>
                <a:uFillTx/>
                <a:latin typeface="Calibri"/>
              </a:rPr>
              <a:t> del </a:t>
            </a:r>
            <a:r>
              <a:rPr kumimoji="0" lang="en-US" sz="4000" b="0" i="0" u="none" strike="noStrike" kern="1200" cap="none" spc="-1" normalizeH="0" baseline="0" noProof="0" dirty="0" err="1">
                <a:ln>
                  <a:noFill/>
                </a:ln>
                <a:solidFill>
                  <a:srgbClr val="FFFFFF"/>
                </a:solidFill>
                <a:effectLst/>
                <a:uLnTx/>
                <a:uFillTx/>
                <a:latin typeface="Calibri"/>
              </a:rPr>
              <a:t>Cautín</a:t>
            </a:r>
            <a:r>
              <a:rPr kumimoji="0" lang="en-US" sz="4000" b="0" i="0" u="none" strike="noStrike" kern="1200" cap="none" spc="-1" normalizeH="0" baseline="0" noProof="0" dirty="0">
                <a:ln>
                  <a:noFill/>
                </a:ln>
                <a:solidFill>
                  <a:srgbClr val="FFFFFF"/>
                </a:solidFill>
                <a:effectLst/>
                <a:uLnTx/>
                <a:uFillTx/>
                <a:latin typeface="Calibri"/>
              </a:rPr>
              <a:t>. La </a:t>
            </a:r>
            <a:r>
              <a:rPr kumimoji="0" lang="en-US" sz="4000" b="0" i="0" u="none" strike="noStrike" kern="1200" cap="none" spc="-1" normalizeH="0" baseline="0" noProof="0" dirty="0" err="1">
                <a:ln>
                  <a:noFill/>
                </a:ln>
                <a:solidFill>
                  <a:srgbClr val="FFFFFF"/>
                </a:solidFill>
                <a:effectLst/>
                <a:uLnTx/>
                <a:uFillTx/>
                <a:latin typeface="Calibri"/>
              </a:rPr>
              <a:t>ruta</a:t>
            </a:r>
            <a:r>
              <a:rPr kumimoji="0" lang="en-US" sz="4000" b="0" i="0" u="none" strike="noStrike" kern="1200" cap="none" spc="-1" normalizeH="0" baseline="0" noProof="0" dirty="0">
                <a:ln>
                  <a:noFill/>
                </a:ln>
                <a:solidFill>
                  <a:srgbClr val="FFFFFF"/>
                </a:solidFill>
                <a:effectLst/>
                <a:uLnTx/>
                <a:uFillTx/>
                <a:latin typeface="Calibri"/>
              </a:rPr>
              <a:t> CH-199 es la que</a:t>
            </a:r>
            <a:r>
              <a:rPr kumimoji="0" lang="en-US" sz="4000" b="1" i="0" u="none" strike="noStrike" kern="1200" cap="none" spc="-1" normalizeH="0" baseline="0" noProof="0" dirty="0">
                <a:ln>
                  <a:noFill/>
                </a:ln>
                <a:solidFill>
                  <a:srgbClr val="FFFFFF"/>
                </a:solidFill>
                <a:effectLst/>
                <a:uLnTx/>
                <a:uFillTx/>
                <a:latin typeface="Calibri"/>
              </a:rPr>
              <a:t> da </a:t>
            </a:r>
            <a:r>
              <a:rPr kumimoji="0" lang="en-US" sz="4000" b="1" i="0" u="none" strike="noStrike" kern="1200" cap="none" spc="-1" normalizeH="0" baseline="0" noProof="0" dirty="0" err="1">
                <a:ln>
                  <a:noFill/>
                </a:ln>
                <a:solidFill>
                  <a:srgbClr val="FFFFFF"/>
                </a:solidFill>
                <a:effectLst/>
                <a:uLnTx/>
                <a:uFillTx/>
                <a:latin typeface="Calibri"/>
              </a:rPr>
              <a:t>estructura</a:t>
            </a:r>
            <a:r>
              <a:rPr kumimoji="0" lang="en-US" sz="4000" b="1" i="0" u="none" strike="noStrike" kern="1200" cap="none" spc="-1" normalizeH="0" baseline="0" noProof="0" dirty="0">
                <a:ln>
                  <a:noFill/>
                </a:ln>
                <a:solidFill>
                  <a:srgbClr val="FFFFFF"/>
                </a:solidFill>
                <a:effectLst/>
                <a:uLnTx/>
                <a:uFillTx/>
                <a:latin typeface="Calibri"/>
              </a:rPr>
              <a:t> a los </a:t>
            </a:r>
            <a:r>
              <a:rPr kumimoji="0" lang="en-US" sz="4000" b="1" i="0" u="none" strike="noStrike" kern="1200" cap="none" spc="-1" normalizeH="0" baseline="0" noProof="0" dirty="0" err="1">
                <a:ln>
                  <a:noFill/>
                </a:ln>
                <a:solidFill>
                  <a:srgbClr val="FFFFFF"/>
                </a:solidFill>
                <a:effectLst/>
                <a:uLnTx/>
                <a:uFillTx/>
                <a:latin typeface="Calibri"/>
              </a:rPr>
              <a:t>viajes</a:t>
            </a:r>
            <a:r>
              <a:rPr kumimoji="0" lang="en-US" sz="4000" b="1" i="0" u="none" strike="noStrike" kern="1200" cap="none" spc="-1" normalizeH="0" baseline="0" noProof="0" dirty="0">
                <a:ln>
                  <a:noFill/>
                </a:ln>
                <a:solidFill>
                  <a:srgbClr val="FFFFFF"/>
                </a:solidFill>
                <a:effectLst/>
                <a:uLnTx/>
                <a:uFillTx/>
                <a:latin typeface="Calibri"/>
              </a:rPr>
              <a:t> </a:t>
            </a:r>
            <a:r>
              <a:rPr kumimoji="0" lang="en-US" sz="4000" b="1" i="0" u="none" strike="noStrike" kern="1200" cap="none" spc="-1" normalizeH="0" baseline="0" noProof="0" dirty="0" err="1">
                <a:ln>
                  <a:noFill/>
                </a:ln>
                <a:solidFill>
                  <a:srgbClr val="FFFFFF"/>
                </a:solidFill>
                <a:effectLst/>
                <a:uLnTx/>
                <a:uFillTx/>
                <a:latin typeface="Calibri"/>
              </a:rPr>
              <a:t>desde</a:t>
            </a:r>
            <a:r>
              <a:rPr kumimoji="0" lang="en-US" sz="4000" b="1" i="0" u="none" strike="noStrike" kern="1200" cap="none" spc="-1" normalizeH="0" baseline="0" noProof="0" dirty="0">
                <a:ln>
                  <a:noFill/>
                </a:ln>
                <a:solidFill>
                  <a:srgbClr val="FFFFFF"/>
                </a:solidFill>
                <a:effectLst/>
                <a:uLnTx/>
                <a:uFillTx/>
                <a:latin typeface="Calibri"/>
              </a:rPr>
              <a:t> y </a:t>
            </a:r>
            <a:r>
              <a:rPr kumimoji="0" lang="en-US" sz="4000" b="1" i="0" u="none" strike="noStrike" kern="1200" cap="none" spc="-1" normalizeH="0" baseline="0" noProof="0" dirty="0" err="1">
                <a:ln>
                  <a:noFill/>
                </a:ln>
                <a:solidFill>
                  <a:srgbClr val="FFFFFF"/>
                </a:solidFill>
                <a:effectLst/>
                <a:uLnTx/>
                <a:uFillTx/>
                <a:latin typeface="Calibri"/>
              </a:rPr>
              <a:t>hacia</a:t>
            </a:r>
            <a:r>
              <a:rPr kumimoji="0" lang="en-US" sz="4000" b="1" i="0" u="none" strike="noStrike" kern="1200" cap="none" spc="-1" normalizeH="0" baseline="0" noProof="0" dirty="0">
                <a:ln>
                  <a:noFill/>
                </a:ln>
                <a:solidFill>
                  <a:srgbClr val="FFFFFF"/>
                </a:solidFill>
                <a:effectLst/>
                <a:uLnTx/>
                <a:uFillTx/>
                <a:latin typeface="Calibri"/>
              </a:rPr>
              <a:t> el interior de la </a:t>
            </a:r>
            <a:r>
              <a:rPr kumimoji="0" lang="en-US" sz="4000" b="1" i="0" u="none" strike="noStrike" kern="1200" cap="none" spc="-1" normalizeH="0" baseline="0" noProof="0" dirty="0" err="1">
                <a:ln>
                  <a:noFill/>
                </a:ln>
                <a:solidFill>
                  <a:srgbClr val="FFFFFF"/>
                </a:solidFill>
                <a:effectLst/>
                <a:uLnTx/>
                <a:uFillTx/>
                <a:latin typeface="Calibri"/>
              </a:rPr>
              <a:t>comuna</a:t>
            </a:r>
            <a:r>
              <a:rPr kumimoji="0" lang="en-US" sz="4000" b="0" i="0" u="none" strike="noStrike" kern="1200" cap="none" spc="-1" normalizeH="0" baseline="0" noProof="0" dirty="0">
                <a:ln>
                  <a:noFill/>
                </a:ln>
                <a:solidFill>
                  <a:srgbClr val="FFFFFF"/>
                </a:solidFill>
                <a:effectLst/>
                <a:uLnTx/>
                <a:uFillTx/>
                <a:latin typeface="Calibri"/>
              </a:rPr>
              <a:t> y </a:t>
            </a:r>
            <a:r>
              <a:rPr kumimoji="0" lang="en-US" sz="4000" b="0" i="0" u="none" strike="noStrike" kern="1200" cap="none" spc="-1" normalizeH="0" baseline="0" noProof="0" dirty="0" err="1">
                <a:ln>
                  <a:noFill/>
                </a:ln>
                <a:solidFill>
                  <a:srgbClr val="FFFFFF"/>
                </a:solidFill>
                <a:effectLst/>
                <a:uLnTx/>
                <a:uFillTx/>
                <a:latin typeface="Calibri"/>
              </a:rPr>
              <a:t>hacia</a:t>
            </a:r>
            <a:r>
              <a:rPr kumimoji="0" lang="en-US" sz="4000" b="0" i="0" u="none" strike="noStrike" kern="1200" cap="none" spc="-1" normalizeH="0" baseline="0" noProof="0" dirty="0">
                <a:ln>
                  <a:noFill/>
                </a:ln>
                <a:solidFill>
                  <a:srgbClr val="FFFFFF"/>
                </a:solidFill>
                <a:effectLst/>
                <a:uLnTx/>
                <a:uFillTx/>
                <a:latin typeface="Calibri"/>
              </a:rPr>
              <a:t> el interior de la </a:t>
            </a:r>
            <a:r>
              <a:rPr kumimoji="0" lang="en-US" sz="4000" b="0" i="0" u="none" strike="noStrike" kern="1200" cap="none" spc="-1" normalizeH="0" baseline="0" noProof="0" dirty="0" err="1">
                <a:ln>
                  <a:noFill/>
                </a:ln>
                <a:solidFill>
                  <a:srgbClr val="FFFFFF"/>
                </a:solidFill>
                <a:effectLst/>
                <a:uLnTx/>
                <a:uFillTx/>
                <a:latin typeface="Calibri"/>
              </a:rPr>
              <a:t>región</a:t>
            </a:r>
            <a:r>
              <a:rPr kumimoji="0" lang="en-US" sz="4000" b="0" i="0" u="none" strike="noStrike" kern="1200" cap="none" spc="-1" normalizeH="0" baseline="0" noProof="0" dirty="0">
                <a:ln>
                  <a:noFill/>
                </a:ln>
                <a:solidFill>
                  <a:srgbClr val="FFFFFF"/>
                </a:solidFill>
                <a:effectLst/>
                <a:uLnTx/>
                <a:uFillTx/>
                <a:latin typeface="Calibri"/>
              </a:rPr>
              <a:t> de la Araucanía. Se </a:t>
            </a:r>
            <a:r>
              <a:rPr kumimoji="0" lang="en-US" sz="4000" b="0" i="0" u="none" strike="noStrike" kern="1200" cap="none" spc="-1" normalizeH="0" baseline="0" noProof="0" dirty="0" err="1">
                <a:ln>
                  <a:noFill/>
                </a:ln>
                <a:solidFill>
                  <a:srgbClr val="FFFFFF"/>
                </a:solidFill>
                <a:effectLst/>
                <a:uLnTx/>
                <a:uFillTx/>
                <a:latin typeface="Calibri"/>
              </a:rPr>
              <a:t>presenta</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como</a:t>
            </a:r>
            <a:r>
              <a:rPr kumimoji="0" lang="en-US" sz="4000" b="0" i="0" u="none" strike="noStrike" kern="1200" cap="none" spc="-1" normalizeH="0" baseline="0" noProof="0" dirty="0">
                <a:ln>
                  <a:noFill/>
                </a:ln>
                <a:solidFill>
                  <a:srgbClr val="FFFFFF"/>
                </a:solidFill>
                <a:effectLst/>
                <a:uLnTx/>
                <a:uFillTx/>
                <a:latin typeface="Calibri"/>
              </a:rPr>
              <a:t> una </a:t>
            </a:r>
            <a:r>
              <a:rPr kumimoji="0" lang="en-US" sz="4000" b="0" i="0" u="none" strike="noStrike" kern="1200" cap="none" spc="-1" normalizeH="0" baseline="0" noProof="0" dirty="0" err="1">
                <a:ln>
                  <a:noFill/>
                </a:ln>
                <a:solidFill>
                  <a:srgbClr val="FFFFFF"/>
                </a:solidFill>
                <a:effectLst/>
                <a:uLnTx/>
                <a:uFillTx/>
                <a:latin typeface="Calibri"/>
              </a:rPr>
              <a:t>ruta</a:t>
            </a:r>
            <a:r>
              <a:rPr kumimoji="0" lang="en-US" sz="4000" b="0" i="0" u="none" strike="noStrike" kern="1200" cap="none" spc="-1" normalizeH="0" baseline="0" noProof="0" dirty="0">
                <a:ln>
                  <a:noFill/>
                </a:ln>
                <a:solidFill>
                  <a:srgbClr val="FFFFFF"/>
                </a:solidFill>
                <a:effectLst/>
                <a:uLnTx/>
                <a:uFillTx/>
                <a:latin typeface="Calibri"/>
              </a:rPr>
              <a:t> que </a:t>
            </a:r>
            <a:r>
              <a:rPr kumimoji="0" lang="en-US" sz="4000" b="0" i="0" u="none" strike="noStrike" kern="1200" cap="none" spc="-1" normalizeH="0" baseline="0" noProof="0" dirty="0" err="1">
                <a:ln>
                  <a:noFill/>
                </a:ln>
                <a:solidFill>
                  <a:srgbClr val="FFFFFF"/>
                </a:solidFill>
                <a:effectLst/>
                <a:uLnTx/>
                <a:uFillTx/>
                <a:latin typeface="Calibri"/>
              </a:rPr>
              <a:t>efectivamente</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cumple</a:t>
            </a:r>
            <a:r>
              <a:rPr kumimoji="0" lang="en-US" sz="4000" b="0" i="0" u="none" strike="noStrike" kern="1200" cap="none" spc="-1" normalizeH="0" baseline="0" noProof="0" dirty="0">
                <a:ln>
                  <a:noFill/>
                </a:ln>
                <a:solidFill>
                  <a:srgbClr val="FFFFFF"/>
                </a:solidFill>
                <a:effectLst/>
                <a:uLnTx/>
                <a:uFillTx/>
                <a:latin typeface="Calibri"/>
              </a:rPr>
              <a:t> con la </a:t>
            </a:r>
            <a:r>
              <a:rPr kumimoji="0" lang="en-US" sz="4000" b="0" i="0" u="none" strike="noStrike" kern="1200" cap="none" spc="-1" normalizeH="0" baseline="0" noProof="0" dirty="0" err="1">
                <a:ln>
                  <a:noFill/>
                </a:ln>
                <a:solidFill>
                  <a:srgbClr val="FFFFFF"/>
                </a:solidFill>
                <a:effectLst/>
                <a:uLnTx/>
                <a:uFillTx/>
                <a:latin typeface="Calibri"/>
              </a:rPr>
              <a:t>funcíon</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conexión</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proyectándose</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como</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tronco</a:t>
            </a:r>
            <a:r>
              <a:rPr kumimoji="0" lang="en-US" sz="4000" b="0" i="0" u="none" strike="noStrike" kern="1200" cap="none" spc="-1" normalizeH="0" baseline="0" noProof="0" dirty="0">
                <a:ln>
                  <a:noFill/>
                </a:ln>
                <a:solidFill>
                  <a:srgbClr val="FFFFFF"/>
                </a:solidFill>
                <a:effectLst/>
                <a:uLnTx/>
                <a:uFillTx/>
                <a:latin typeface="Calibri"/>
              </a:rPr>
              <a:t> del </a:t>
            </a:r>
            <a:r>
              <a:rPr kumimoji="0" lang="en-US" sz="4000" b="0" i="0" u="none" strike="noStrike" kern="1200" cap="none" spc="-1" normalizeH="0" baseline="0" noProof="0" dirty="0" err="1">
                <a:ln>
                  <a:noFill/>
                </a:ln>
                <a:solidFill>
                  <a:srgbClr val="FFFFFF"/>
                </a:solidFill>
                <a:effectLst/>
                <a:uLnTx/>
                <a:uFillTx/>
                <a:latin typeface="Calibri"/>
              </a:rPr>
              <a:t>entramado</a:t>
            </a:r>
            <a:r>
              <a:rPr kumimoji="0" lang="en-US" sz="4000" b="0" i="0" u="none" strike="noStrike" kern="1200" cap="none" spc="-1" normalizeH="0" baseline="0" noProof="0" dirty="0">
                <a:ln>
                  <a:noFill/>
                </a:ln>
                <a:solidFill>
                  <a:srgbClr val="FFFFFF"/>
                </a:solidFill>
                <a:effectLst/>
                <a:uLnTx/>
                <a:uFillTx/>
                <a:latin typeface="Calibri"/>
              </a:rPr>
              <a:t> de </a:t>
            </a:r>
            <a:r>
              <a:rPr kumimoji="0" lang="en-US" sz="4000" b="0" i="0" u="none" strike="noStrike" kern="1200" cap="none" spc="-1" normalizeH="0" baseline="0" noProof="0" dirty="0" err="1">
                <a:ln>
                  <a:noFill/>
                </a:ln>
                <a:solidFill>
                  <a:srgbClr val="FFFFFF"/>
                </a:solidFill>
                <a:effectLst/>
                <a:uLnTx/>
                <a:uFillTx/>
                <a:latin typeface="Calibri"/>
              </a:rPr>
              <a:t>rutas</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menores</a:t>
            </a:r>
            <a:r>
              <a:rPr kumimoji="0" lang="en-US" sz="4000" b="0" i="0" u="none" strike="noStrike" kern="1200" cap="none" spc="-1" normalizeH="0" baseline="0" noProof="0" dirty="0">
                <a:ln>
                  <a:noFill/>
                </a:ln>
                <a:solidFill>
                  <a:srgbClr val="FFFFFF"/>
                </a:solidFill>
                <a:effectLst/>
                <a:uLnTx/>
                <a:uFillTx/>
                <a:latin typeface="Calibri"/>
              </a:rPr>
              <a:t> tales </a:t>
            </a:r>
            <a:r>
              <a:rPr kumimoji="0" lang="en-US" sz="4000" b="0" i="0" u="none" strike="noStrike" kern="1200" cap="none" spc="-1" normalizeH="0" baseline="0" noProof="0" dirty="0" err="1">
                <a:ln>
                  <a:noFill/>
                </a:ln>
                <a:solidFill>
                  <a:srgbClr val="FFFFFF"/>
                </a:solidFill>
                <a:effectLst/>
                <a:uLnTx/>
                <a:uFillTx/>
                <a:latin typeface="Calibri"/>
              </a:rPr>
              <a:t>como</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en</a:t>
            </a:r>
            <a:r>
              <a:rPr kumimoji="0" lang="en-US" sz="4000" b="0" i="0" u="none" strike="noStrike" kern="1200" cap="none" spc="-1" normalizeH="0" baseline="0" noProof="0" dirty="0">
                <a:ln>
                  <a:noFill/>
                </a:ln>
                <a:solidFill>
                  <a:srgbClr val="FFFFFF"/>
                </a:solidFill>
                <a:effectLst/>
                <a:uLnTx/>
                <a:uFillTx/>
                <a:latin typeface="Calibri"/>
              </a:rPr>
              <a:t> el sector del Río </a:t>
            </a:r>
            <a:r>
              <a:rPr kumimoji="0" lang="en-US" sz="4000" b="0" i="0" u="none" strike="noStrike" kern="1200" cap="none" spc="-1" normalizeH="0" baseline="0" noProof="0" dirty="0" err="1">
                <a:ln>
                  <a:noFill/>
                </a:ln>
                <a:solidFill>
                  <a:srgbClr val="FFFFFF"/>
                </a:solidFill>
                <a:effectLst/>
                <a:uLnTx/>
                <a:uFillTx/>
                <a:latin typeface="Calibri"/>
              </a:rPr>
              <a:t>Turbio</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Ruta</a:t>
            </a:r>
            <a:r>
              <a:rPr kumimoji="0" lang="en-US" sz="4000" b="0" i="0" u="none" strike="noStrike" kern="1200" cap="none" spc="-1" normalizeH="0" baseline="0" noProof="0" dirty="0">
                <a:ln>
                  <a:noFill/>
                </a:ln>
                <a:solidFill>
                  <a:srgbClr val="FFFFFF"/>
                </a:solidFill>
                <a:effectLst/>
                <a:uLnTx/>
                <a:uFillTx/>
                <a:latin typeface="Calibri"/>
              </a:rPr>
              <a:t> S-905) que </a:t>
            </a:r>
            <a:r>
              <a:rPr kumimoji="0" lang="en-US" sz="4000" b="0" i="0" u="none" strike="noStrike" kern="1200" cap="none" spc="-1" normalizeH="0" baseline="0" noProof="0" dirty="0" err="1">
                <a:ln>
                  <a:noFill/>
                </a:ln>
                <a:solidFill>
                  <a:srgbClr val="FFFFFF"/>
                </a:solidFill>
                <a:effectLst/>
                <a:uLnTx/>
                <a:uFillTx/>
                <a:latin typeface="Calibri"/>
              </a:rPr>
              <a:t>une</a:t>
            </a:r>
            <a:r>
              <a:rPr kumimoji="0" lang="en-US" sz="4000" b="0" i="0" u="none" strike="noStrike" kern="1200" cap="none" spc="-1" normalizeH="0" baseline="0" noProof="0" dirty="0">
                <a:ln>
                  <a:noFill/>
                </a:ln>
                <a:solidFill>
                  <a:srgbClr val="FFFFFF"/>
                </a:solidFill>
                <a:effectLst/>
                <a:uLnTx/>
                <a:uFillTx/>
                <a:latin typeface="Calibri"/>
              </a:rPr>
              <a:t> la </a:t>
            </a:r>
            <a:r>
              <a:rPr kumimoji="0" lang="en-US" sz="4000" b="0" i="0" u="none" strike="noStrike" kern="1200" cap="none" spc="-1" normalizeH="0" baseline="0" noProof="0" dirty="0" err="1">
                <a:ln>
                  <a:noFill/>
                </a:ln>
                <a:solidFill>
                  <a:srgbClr val="FFFFFF"/>
                </a:solidFill>
                <a:effectLst/>
                <a:uLnTx/>
                <a:uFillTx/>
                <a:latin typeface="Calibri"/>
              </a:rPr>
              <a:t>localidad</a:t>
            </a:r>
            <a:r>
              <a:rPr kumimoji="0" lang="en-US" sz="4000" b="0" i="0" u="none" strike="noStrike" kern="1200" cap="none" spc="-1" normalizeH="0" baseline="0" noProof="0" dirty="0">
                <a:ln>
                  <a:noFill/>
                </a:ln>
                <a:solidFill>
                  <a:srgbClr val="FFFFFF"/>
                </a:solidFill>
                <a:effectLst/>
                <a:uLnTx/>
                <a:uFillTx/>
                <a:latin typeface="Calibri"/>
              </a:rPr>
              <a:t> de Caburgua con la ciudad de Pucón e </a:t>
            </a:r>
            <a:r>
              <a:rPr kumimoji="0" lang="en-US" sz="4000" b="0" i="0" u="none" strike="noStrike" kern="1200" cap="none" spc="-1" normalizeH="0" baseline="0" noProof="0" dirty="0" err="1">
                <a:ln>
                  <a:noFill/>
                </a:ln>
                <a:solidFill>
                  <a:srgbClr val="FFFFFF"/>
                </a:solidFill>
                <a:effectLst/>
                <a:uLnTx/>
                <a:uFillTx/>
                <a:latin typeface="Calibri"/>
              </a:rPr>
              <a:t>indirectamente</a:t>
            </a:r>
            <a:r>
              <a:rPr kumimoji="0" lang="en-US" sz="4000" b="0" i="0" u="none" strike="noStrike" kern="1200" cap="none" spc="-1" normalizeH="0" baseline="0" noProof="0" dirty="0">
                <a:ln>
                  <a:noFill/>
                </a:ln>
                <a:solidFill>
                  <a:srgbClr val="FFFFFF"/>
                </a:solidFill>
                <a:effectLst/>
                <a:uLnTx/>
                <a:uFillTx/>
                <a:latin typeface="Calibri"/>
              </a:rPr>
              <a:t> con el resto de la </a:t>
            </a:r>
            <a:r>
              <a:rPr kumimoji="0" lang="en-US" sz="4000" b="0" i="0" u="none" strike="noStrike" kern="1200" cap="none" spc="-1" normalizeH="0" baseline="0" noProof="0" dirty="0" err="1">
                <a:ln>
                  <a:noFill/>
                </a:ln>
                <a:solidFill>
                  <a:srgbClr val="FFFFFF"/>
                </a:solidFill>
                <a:effectLst/>
                <a:uLnTx/>
                <a:uFillTx/>
                <a:latin typeface="Calibri"/>
              </a:rPr>
              <a:t>comuna</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Ruta</a:t>
            </a:r>
            <a:r>
              <a:rPr kumimoji="0" lang="en-US" sz="4000" b="0" i="0" u="none" strike="noStrike" kern="1200" cap="none" spc="-1" normalizeH="0" baseline="0" noProof="0" dirty="0">
                <a:ln>
                  <a:noFill/>
                </a:ln>
                <a:solidFill>
                  <a:srgbClr val="FFFFFF"/>
                </a:solidFill>
                <a:effectLst/>
                <a:uLnTx/>
                <a:uFillTx/>
                <a:latin typeface="Calibri"/>
              </a:rPr>
              <a:t> S-923 que se dirige </a:t>
            </a:r>
            <a:r>
              <a:rPr kumimoji="0" lang="en-US" sz="4000" b="0" i="0" u="none" strike="noStrike" kern="1200" cap="none" spc="-1" normalizeH="0" baseline="0" noProof="0" dirty="0" err="1">
                <a:ln>
                  <a:noFill/>
                </a:ln>
                <a:solidFill>
                  <a:srgbClr val="FFFFFF"/>
                </a:solidFill>
                <a:effectLst/>
                <a:uLnTx/>
                <a:uFillTx/>
                <a:latin typeface="Calibri"/>
              </a:rPr>
              <a:t>hacia</a:t>
            </a:r>
            <a:r>
              <a:rPr kumimoji="0" lang="en-US" sz="4000" b="0" i="0" u="none" strike="noStrike" kern="1200" cap="none" spc="-1" normalizeH="0" baseline="0" noProof="0" dirty="0">
                <a:ln>
                  <a:noFill/>
                </a:ln>
                <a:solidFill>
                  <a:srgbClr val="FFFFFF"/>
                </a:solidFill>
                <a:effectLst/>
                <a:uLnTx/>
                <a:uFillTx/>
                <a:latin typeface="Calibri"/>
              </a:rPr>
              <a:t> el sector de Menetúe - San Luís y Curarrehue, </a:t>
            </a:r>
            <a:r>
              <a:rPr kumimoji="0" lang="en-US" sz="4000" b="0" i="0" u="none" strike="noStrike" kern="1200" cap="none" spc="-1" normalizeH="0" baseline="0" noProof="0" dirty="0" err="1">
                <a:ln>
                  <a:noFill/>
                </a:ln>
                <a:solidFill>
                  <a:srgbClr val="FFFFFF"/>
                </a:solidFill>
                <a:effectLst/>
                <a:uLnTx/>
                <a:uFillTx/>
                <a:latin typeface="Calibri"/>
              </a:rPr>
              <a:t>Ruta</a:t>
            </a:r>
            <a:r>
              <a:rPr kumimoji="0" lang="en-US" sz="4000" b="0" i="0" u="none" strike="noStrike" kern="1200" cap="none" spc="-1" normalizeH="0" baseline="0" noProof="0" dirty="0">
                <a:ln>
                  <a:noFill/>
                </a:ln>
                <a:solidFill>
                  <a:srgbClr val="FFFFFF"/>
                </a:solidFill>
                <a:effectLst/>
                <a:uLnTx/>
                <a:uFillTx/>
                <a:latin typeface="Calibri"/>
              </a:rPr>
              <a:t> S – 907 Camino a Villa San Pedro – </a:t>
            </a:r>
            <a:r>
              <a:rPr kumimoji="0" lang="en-US" sz="4000" b="0" i="0" u="none" strike="noStrike" kern="1200" cap="none" spc="-1" normalizeH="0" baseline="0" noProof="0" dirty="0" err="1">
                <a:ln>
                  <a:noFill/>
                </a:ln>
                <a:solidFill>
                  <a:srgbClr val="FFFFFF"/>
                </a:solidFill>
                <a:effectLst/>
                <a:uLnTx/>
                <a:uFillTx/>
                <a:latin typeface="Calibri"/>
              </a:rPr>
              <a:t>Huepil</a:t>
            </a:r>
            <a:r>
              <a:rPr kumimoji="0" lang="en-US" sz="4000" b="0" i="0" u="none" strike="noStrike" kern="1200" cap="none" spc="-1" normalizeH="0" baseline="0" noProof="0" dirty="0">
                <a:ln>
                  <a:noFill/>
                </a:ln>
                <a:solidFill>
                  <a:srgbClr val="FFFFFF"/>
                </a:solidFill>
                <a:effectLst/>
                <a:uLnTx/>
                <a:uFillTx/>
                <a:latin typeface="Calibri"/>
              </a:rPr>
              <a:t>.</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4000" b="0" i="0" u="none" strike="noStrike" kern="1200" cap="none" spc="-1" normalizeH="0" baseline="0" noProof="0" dirty="0">
              <a:ln>
                <a:noFill/>
              </a:ln>
              <a:solidFill>
                <a:prstClr val="black"/>
              </a:solidFill>
              <a:effectLst/>
              <a:uLnTx/>
              <a:uFillTx/>
              <a:latin typeface="Arial"/>
            </a:endParaRPr>
          </a:p>
        </p:txBody>
      </p:sp>
      <p:pic>
        <p:nvPicPr>
          <p:cNvPr id="222" name="Imagen 221"/>
          <p:cNvPicPr/>
          <p:nvPr/>
        </p:nvPicPr>
        <p:blipFill>
          <a:blip r:embed="rId4"/>
          <a:stretch/>
        </p:blipFill>
        <p:spPr>
          <a:xfrm>
            <a:off x="1015920" y="7200000"/>
            <a:ext cx="26640000" cy="12337200"/>
          </a:xfrm>
          <a:prstGeom prst="rect">
            <a:avLst/>
          </a:prstGeom>
          <a:ln>
            <a:noFill/>
          </a:ln>
        </p:spPr>
      </p:pic>
      <p:graphicFrame>
        <p:nvGraphicFramePr>
          <p:cNvPr id="223" name="Object 5"/>
          <p:cNvGraphicFramePr/>
          <p:nvPr/>
        </p:nvGraphicFramePr>
        <p:xfrm>
          <a:off x="11301120" y="11184120"/>
          <a:ext cx="6119280" cy="1077840"/>
        </p:xfrm>
        <a:graphic>
          <a:graphicData uri="http://schemas.openxmlformats.org/presentationml/2006/ole">
            <mc:AlternateContent xmlns:mc="http://schemas.openxmlformats.org/markup-compatibility/2006">
              <mc:Choice xmlns:v="urn:schemas-microsoft-com:vml" Requires="v">
                <p:oleObj spid="_x0000_s1188" r:id="rId5" imgW="0" imgH="0" progId="Word.Document.12">
                  <p:embed/>
                </p:oleObj>
              </mc:Choice>
              <mc:Fallback>
                <p:oleObj r:id="rId5" imgW="0" imgH="0" progId="Word.Document.12">
                  <p:embed/>
                  <p:pic>
                    <p:nvPicPr>
                      <p:cNvPr id="223" name="Object 5"/>
                      <p:cNvPicPr/>
                      <p:nvPr/>
                    </p:nvPicPr>
                    <p:blipFill>
                      <a:blip r:embed="rId6"/>
                      <a:stretch/>
                    </p:blipFill>
                    <p:spPr>
                      <a:xfrm>
                        <a:off x="11301120" y="11184120"/>
                        <a:ext cx="6119280" cy="1077840"/>
                      </a:xfrm>
                      <a:prstGeom prst="rect">
                        <a:avLst/>
                      </a:prstGeom>
                      <a:ln>
                        <a:noFill/>
                      </a:ln>
                    </p:spPr>
                  </p:pic>
                </p:oleObj>
              </mc:Fallback>
            </mc:AlternateContent>
          </a:graphicData>
        </a:graphic>
      </p:graphicFrame>
      <p:graphicFrame>
        <p:nvGraphicFramePr>
          <p:cNvPr id="225" name="Object 6"/>
          <p:cNvGraphicFramePr/>
          <p:nvPr/>
        </p:nvGraphicFramePr>
        <p:xfrm>
          <a:off x="11301120" y="11184120"/>
          <a:ext cx="6119280" cy="1077840"/>
        </p:xfrm>
        <a:graphic>
          <a:graphicData uri="http://schemas.openxmlformats.org/presentationml/2006/ole">
            <mc:AlternateContent xmlns:mc="http://schemas.openxmlformats.org/markup-compatibility/2006">
              <mc:Choice xmlns:v="urn:schemas-microsoft-com:vml" Requires="v">
                <p:oleObj spid="_x0000_s1189" r:id="rId7" imgW="0" imgH="0" progId="Word.Document.12">
                  <p:embed/>
                </p:oleObj>
              </mc:Choice>
              <mc:Fallback>
                <p:oleObj r:id="rId7" imgW="0" imgH="0" progId="Word.Document.12">
                  <p:embed/>
                  <p:pic>
                    <p:nvPicPr>
                      <p:cNvPr id="225" name="Object 6"/>
                      <p:cNvPicPr/>
                      <p:nvPr/>
                    </p:nvPicPr>
                    <p:blipFill>
                      <a:blip r:embed="rId6"/>
                      <a:stretch/>
                    </p:blipFill>
                    <p:spPr>
                      <a:xfrm>
                        <a:off x="11301120" y="11184120"/>
                        <a:ext cx="6119280" cy="1077840"/>
                      </a:xfrm>
                      <a:prstGeom prst="rect">
                        <a:avLst/>
                      </a:prstGeom>
                      <a:ln>
                        <a:noFill/>
                      </a:ln>
                    </p:spPr>
                  </p:pic>
                </p:oleObj>
              </mc:Fallback>
            </mc:AlternateContent>
          </a:graphicData>
        </a:graphic>
      </p:graphicFrame>
      <p:graphicFrame>
        <p:nvGraphicFramePr>
          <p:cNvPr id="227" name="Object 7"/>
          <p:cNvGraphicFramePr/>
          <p:nvPr/>
        </p:nvGraphicFramePr>
        <p:xfrm>
          <a:off x="11301120" y="11184120"/>
          <a:ext cx="6119280" cy="1077840"/>
        </p:xfrm>
        <a:graphic>
          <a:graphicData uri="http://schemas.openxmlformats.org/presentationml/2006/ole">
            <mc:AlternateContent xmlns:mc="http://schemas.openxmlformats.org/markup-compatibility/2006">
              <mc:Choice xmlns:v="urn:schemas-microsoft-com:vml" Requires="v">
                <p:oleObj spid="_x0000_s1190" r:id="rId8" imgW="0" imgH="0" progId="Word.Document.12">
                  <p:embed/>
                </p:oleObj>
              </mc:Choice>
              <mc:Fallback>
                <p:oleObj r:id="rId8" imgW="0" imgH="0" progId="Word.Document.12">
                  <p:embed/>
                  <p:pic>
                    <p:nvPicPr>
                      <p:cNvPr id="227" name="Object 7"/>
                      <p:cNvPicPr/>
                      <p:nvPr/>
                    </p:nvPicPr>
                    <p:blipFill>
                      <a:blip r:embed="rId6"/>
                      <a:stretch/>
                    </p:blipFill>
                    <p:spPr>
                      <a:xfrm>
                        <a:off x="11301120" y="11184120"/>
                        <a:ext cx="6119280" cy="1077840"/>
                      </a:xfrm>
                      <a:prstGeom prst="rect">
                        <a:avLst/>
                      </a:prstGeom>
                      <a:ln>
                        <a:noFill/>
                      </a:ln>
                    </p:spPr>
                  </p:pic>
                </p:oleObj>
              </mc:Fallback>
            </mc:AlternateContent>
          </a:graphicData>
        </a:graphic>
      </p:graphicFrame>
      <p:sp>
        <p:nvSpPr>
          <p:cNvPr id="229" name="TextShape 8"/>
          <p:cNvSpPr txBox="1"/>
          <p:nvPr/>
        </p:nvSpPr>
        <p:spPr>
          <a:xfrm>
            <a:off x="7632000" y="19944000"/>
            <a:ext cx="11664000" cy="547920"/>
          </a:xfrm>
          <a:prstGeom prst="rect">
            <a:avLst/>
          </a:prstGeom>
          <a:noFill/>
          <a:ln>
            <a:noFill/>
          </a:ln>
        </p:spPr>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3600" b="0" i="0" u="none" strike="noStrike" kern="1200" cap="none" spc="-1" normalizeH="0" baseline="0" noProof="0">
                <a:ln>
                  <a:noFill/>
                </a:ln>
                <a:solidFill>
                  <a:srgbClr val="FFFFFF"/>
                </a:solidFill>
                <a:effectLst/>
                <a:uLnTx/>
                <a:uFillTx/>
                <a:latin typeface="Calibri"/>
                <a:ea typeface="Microsoft YaHei"/>
              </a:rPr>
              <a:t>Fuente: vialidad.cl/proyectos/RedInterlagos</a:t>
            </a:r>
            <a:endParaRPr kumimoji="0" lang="es-CL" sz="3600" b="0" i="0" u="none" strike="noStrike" kern="1200" cap="none" spc="-1" normalizeH="0" baseline="0" noProof="0">
              <a:ln>
                <a:noFill/>
              </a:ln>
              <a:solidFill>
                <a:srgbClr val="FFFFFF"/>
              </a:solidFill>
              <a:effectLst/>
              <a:uLnTx/>
              <a:uFillTx/>
              <a:latin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43C0B"/>
        </a:solidFill>
        <a:effectLst/>
      </p:bgPr>
    </p:bg>
    <p:spTree>
      <p:nvGrpSpPr>
        <p:cNvPr id="1" name=""/>
        <p:cNvGrpSpPr/>
        <p:nvPr/>
      </p:nvGrpSpPr>
      <p:grpSpPr>
        <a:xfrm>
          <a:off x="0" y="0"/>
          <a:ext cx="0" cy="0"/>
          <a:chOff x="0" y="0"/>
          <a:chExt cx="0" cy="0"/>
        </a:xfrm>
      </p:grpSpPr>
      <p:sp>
        <p:nvSpPr>
          <p:cNvPr id="230" name="Line 1"/>
          <p:cNvSpPr/>
          <p:nvPr/>
        </p:nvSpPr>
        <p:spPr>
          <a:xfrm flipV="1">
            <a:off x="1450800" y="-498960"/>
            <a:ext cx="947160" cy="3960"/>
          </a:xfrm>
          <a:prstGeom prst="line">
            <a:avLst/>
          </a:prstGeom>
          <a:ln w="19080">
            <a:solidFill>
              <a:schemeClr val="bg1"/>
            </a:solidFill>
          </a:ln>
        </p:spPr>
        <p:style>
          <a:lnRef idx="1">
            <a:schemeClr val="accent1"/>
          </a:lnRef>
          <a:fillRef idx="0">
            <a:schemeClr val="accent1"/>
          </a:fillRef>
          <a:effectRef idx="0">
            <a:schemeClr val="accent1"/>
          </a:effectRef>
          <a:fontRef idx="minor"/>
        </p:style>
      </p:sp>
      <p:sp>
        <p:nvSpPr>
          <p:cNvPr id="231" name="Line 2"/>
          <p:cNvSpPr/>
          <p:nvPr/>
        </p:nvSpPr>
        <p:spPr>
          <a:xfrm>
            <a:off x="4797000" y="12562200"/>
            <a:ext cx="0" cy="488160"/>
          </a:xfrm>
          <a:prstGeom prst="line">
            <a:avLst/>
          </a:prstGeom>
          <a:ln>
            <a:solidFill>
              <a:schemeClr val="accent2">
                <a:lumMod val="50000"/>
              </a:schemeClr>
            </a:solidFill>
            <a:tailEnd type="oval" w="med" len="med"/>
          </a:ln>
        </p:spPr>
        <p:style>
          <a:lnRef idx="1">
            <a:schemeClr val="accent1"/>
          </a:lnRef>
          <a:fillRef idx="0">
            <a:schemeClr val="accent1"/>
          </a:fillRef>
          <a:effectRef idx="0">
            <a:schemeClr val="accent1"/>
          </a:effectRef>
          <a:fontRef idx="minor"/>
        </p:style>
      </p:sp>
      <p:sp>
        <p:nvSpPr>
          <p:cNvPr id="232" name="CustomShape 3"/>
          <p:cNvSpPr/>
          <p:nvPr/>
        </p:nvSpPr>
        <p:spPr>
          <a:xfrm>
            <a:off x="11258280" y="447480"/>
            <a:ext cx="7167600" cy="1080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6500" b="1" i="0" u="none" strike="noStrike" kern="1200" cap="none" spc="-1" normalizeH="0" baseline="0" noProof="0" dirty="0">
                <a:ln>
                  <a:noFill/>
                </a:ln>
                <a:solidFill>
                  <a:srgbClr val="FFFFFF"/>
                </a:solidFill>
                <a:effectLst/>
                <a:uLnTx/>
                <a:uFillTx/>
                <a:latin typeface="Calibri"/>
              </a:rPr>
              <a:t>CAPACIDAD VIAL</a:t>
            </a:r>
            <a:endParaRPr kumimoji="0" lang="es-CL" sz="6500" b="0" i="0" u="none" strike="noStrike" kern="1200" cap="none" spc="-1" normalizeH="0" baseline="0" noProof="0" dirty="0">
              <a:ln>
                <a:noFill/>
              </a:ln>
              <a:solidFill>
                <a:prstClr val="black"/>
              </a:solidFill>
              <a:effectLst/>
              <a:uLnTx/>
              <a:uFillTx/>
              <a:latin typeface="Arial"/>
            </a:endParaRPr>
          </a:p>
        </p:txBody>
      </p:sp>
      <p:sp>
        <p:nvSpPr>
          <p:cNvPr id="233" name="CustomShape 4"/>
          <p:cNvSpPr/>
          <p:nvPr/>
        </p:nvSpPr>
        <p:spPr>
          <a:xfrm>
            <a:off x="1587240" y="1501200"/>
            <a:ext cx="26143920" cy="768960"/>
          </a:xfrm>
          <a:prstGeom prst="rect">
            <a:avLst/>
          </a:prstGeom>
          <a:noFill/>
          <a:ln>
            <a:noFill/>
          </a:ln>
        </p:spPr>
        <p:style>
          <a:lnRef idx="0">
            <a:scrgbClr r="0" g="0" b="0"/>
          </a:lnRef>
          <a:fillRef idx="0">
            <a:scrgbClr r="0" g="0" b="0"/>
          </a:fillRef>
          <a:effectRef idx="0">
            <a:scrgbClr r="0" g="0" b="0"/>
          </a:effectRef>
          <a:fontRef idx="minor"/>
        </p:style>
      </p:sp>
      <p:sp>
        <p:nvSpPr>
          <p:cNvPr id="234" name="CustomShape 5"/>
          <p:cNvSpPr/>
          <p:nvPr/>
        </p:nvSpPr>
        <p:spPr>
          <a:xfrm>
            <a:off x="907560" y="1277280"/>
            <a:ext cx="26942040" cy="5755422"/>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 normalizeH="0" baseline="0" noProof="0" dirty="0" err="1">
                <a:ln>
                  <a:noFill/>
                </a:ln>
                <a:solidFill>
                  <a:srgbClr val="FFFFFF"/>
                </a:solidFill>
                <a:effectLst/>
                <a:uLnTx/>
                <a:uFillTx/>
                <a:latin typeface="Calibri"/>
              </a:rPr>
              <a:t>Capacidad</a:t>
            </a:r>
            <a:r>
              <a:rPr kumimoji="0" lang="en-US" sz="4400" b="1" i="0" u="none" strike="noStrike" kern="1200" cap="none" spc="-1" normalizeH="0" baseline="0" noProof="0" dirty="0">
                <a:ln>
                  <a:noFill/>
                </a:ln>
                <a:solidFill>
                  <a:srgbClr val="FFFFFF"/>
                </a:solidFill>
                <a:effectLst/>
                <a:uLnTx/>
                <a:uFillTx/>
                <a:latin typeface="Calibri"/>
              </a:rPr>
              <a:t> Vial</a:t>
            </a:r>
            <a:endParaRPr kumimoji="0" lang="es-CL" sz="4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 normalizeH="0" baseline="0" noProof="0" dirty="0" err="1">
                <a:ln>
                  <a:noFill/>
                </a:ln>
                <a:solidFill>
                  <a:srgbClr val="FFFFFF"/>
                </a:solidFill>
                <a:effectLst/>
                <a:uLnTx/>
                <a:uFillTx/>
                <a:latin typeface="Calibri"/>
              </a:rPr>
              <a:t>Conflictos</a:t>
            </a:r>
            <a:r>
              <a:rPr kumimoji="0" lang="en-US" sz="4400" b="1" i="0" u="none" strike="noStrike" kern="1200" cap="none" spc="-1" normalizeH="0" baseline="0" noProof="0" dirty="0">
                <a:ln>
                  <a:noFill/>
                </a:ln>
                <a:solidFill>
                  <a:srgbClr val="FFFFFF"/>
                </a:solidFill>
                <a:effectLst/>
                <a:uLnTx/>
                <a:uFillTx/>
                <a:latin typeface="Calibri"/>
              </a:rPr>
              <a:t> </a:t>
            </a:r>
            <a:r>
              <a:rPr kumimoji="0" lang="en-US" sz="4400" b="1" i="0" u="none" strike="noStrike" kern="1200" cap="none" spc="-1" normalizeH="0" baseline="0" noProof="0" dirty="0" err="1">
                <a:ln>
                  <a:noFill/>
                </a:ln>
                <a:solidFill>
                  <a:srgbClr val="FFFFFF"/>
                </a:solidFill>
                <a:effectLst/>
                <a:uLnTx/>
                <a:uFillTx/>
                <a:latin typeface="Calibri"/>
              </a:rPr>
              <a:t>vehiculares</a:t>
            </a:r>
            <a:r>
              <a:rPr kumimoji="0" lang="en-US" sz="4400" b="1" i="0" u="none" strike="noStrike" kern="1200" cap="none" spc="-1" normalizeH="0" baseline="0" noProof="0" dirty="0">
                <a:ln>
                  <a:noFill/>
                </a:ln>
                <a:solidFill>
                  <a:srgbClr val="FFFFFF"/>
                </a:solidFill>
                <a:effectLst/>
                <a:uLnTx/>
                <a:uFillTx/>
                <a:latin typeface="Calibri"/>
              </a:rPr>
              <a:t>  </a:t>
            </a:r>
            <a:endParaRPr kumimoji="0" lang="es-CL" sz="4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1.-Av. Bernardo O’Higgins.</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2.-Intersección de </a:t>
            </a:r>
            <a:r>
              <a:rPr kumimoji="0" lang="en-US" sz="4000" b="0" i="0" u="none" strike="noStrike" kern="1200" cap="none" spc="-1" normalizeH="0" baseline="0" noProof="0" dirty="0" err="1">
                <a:ln>
                  <a:noFill/>
                </a:ln>
                <a:solidFill>
                  <a:srgbClr val="FFFFFF"/>
                </a:solidFill>
                <a:effectLst/>
                <a:uLnTx/>
                <a:uFillTx/>
                <a:latin typeface="Calibri"/>
              </a:rPr>
              <a:t>Fresia</a:t>
            </a:r>
            <a:r>
              <a:rPr kumimoji="0" lang="en-US" sz="4000" b="0" i="0" u="none" strike="noStrike" kern="1200" cap="none" spc="-1" normalizeH="0" baseline="0" noProof="0" dirty="0">
                <a:ln>
                  <a:noFill/>
                </a:ln>
                <a:solidFill>
                  <a:srgbClr val="FFFFFF"/>
                </a:solidFill>
                <a:effectLst/>
                <a:uLnTx/>
                <a:uFillTx/>
                <a:latin typeface="Calibri"/>
              </a:rPr>
              <a:t> con </a:t>
            </a:r>
            <a:r>
              <a:rPr kumimoji="0" lang="en-US" sz="4000" b="0" i="0" u="none" strike="noStrike" kern="1200" cap="none" spc="-1" normalizeH="0" baseline="0" noProof="0" dirty="0" err="1">
                <a:ln>
                  <a:noFill/>
                </a:ln>
                <a:solidFill>
                  <a:srgbClr val="FFFFFF"/>
                </a:solidFill>
                <a:effectLst/>
                <a:uLnTx/>
                <a:uFillTx/>
                <a:latin typeface="Calibri"/>
              </a:rPr>
              <a:t>Gerónimo</a:t>
            </a:r>
            <a:r>
              <a:rPr kumimoji="0" lang="en-US" sz="4000" b="0" i="0" u="none" strike="noStrike" kern="1200" cap="none" spc="-1" normalizeH="0" baseline="0" noProof="0" dirty="0">
                <a:ln>
                  <a:noFill/>
                </a:ln>
                <a:solidFill>
                  <a:srgbClr val="FFFFFF"/>
                </a:solidFill>
                <a:effectLst/>
                <a:uLnTx/>
                <a:uFillTx/>
                <a:latin typeface="Calibri"/>
              </a:rPr>
              <a:t> de </a:t>
            </a:r>
            <a:r>
              <a:rPr kumimoji="0" lang="en-US" sz="4000" b="0" i="0" u="none" strike="noStrike" kern="1200" cap="none" spc="-1" normalizeH="0" baseline="0" noProof="0" dirty="0" err="1">
                <a:ln>
                  <a:noFill/>
                </a:ln>
                <a:solidFill>
                  <a:srgbClr val="FFFFFF"/>
                </a:solidFill>
                <a:effectLst/>
                <a:uLnTx/>
                <a:uFillTx/>
                <a:latin typeface="Calibri"/>
              </a:rPr>
              <a:t>Alderete</a:t>
            </a:r>
            <a:r>
              <a:rPr kumimoji="0" lang="en-US" sz="4000" b="0" i="0" u="none" strike="noStrike" kern="1200" cap="none" spc="-1" normalizeH="0" baseline="0" noProof="0" dirty="0">
                <a:ln>
                  <a:noFill/>
                </a:ln>
                <a:solidFill>
                  <a:srgbClr val="FFFFFF"/>
                </a:solidFill>
                <a:effectLst/>
                <a:uLnTx/>
                <a:uFillTx/>
                <a:latin typeface="Calibri"/>
              </a:rPr>
              <a:t>. </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3.-Intersección de Holzapfel con </a:t>
            </a:r>
            <a:r>
              <a:rPr kumimoji="0" lang="en-US" sz="4000" b="0" i="0" u="none" strike="noStrike" kern="1200" cap="none" spc="-1" normalizeH="0" baseline="0" noProof="0" dirty="0" err="1">
                <a:ln>
                  <a:noFill/>
                </a:ln>
                <a:solidFill>
                  <a:srgbClr val="FFFFFF"/>
                </a:solidFill>
                <a:effectLst/>
                <a:uLnTx/>
                <a:uFillTx/>
                <a:latin typeface="Calibri"/>
              </a:rPr>
              <a:t>Ansorena</a:t>
            </a:r>
            <a:r>
              <a:rPr kumimoji="0" lang="en-US" sz="4000" b="0" i="0" u="none" strike="noStrike" kern="1200" cap="none" spc="-1" normalizeH="0" baseline="0" noProof="0" dirty="0">
                <a:ln>
                  <a:noFill/>
                </a:ln>
                <a:solidFill>
                  <a:srgbClr val="FFFFFF"/>
                </a:solidFill>
                <a:effectLst/>
                <a:uLnTx/>
                <a:uFillTx/>
                <a:latin typeface="Calibri"/>
              </a:rPr>
              <a:t>.</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4.-Rotonda </a:t>
            </a:r>
            <a:r>
              <a:rPr kumimoji="0" lang="en-US" sz="4000" b="0" i="0" u="none" strike="noStrike" kern="1200" cap="none" spc="-1" normalizeH="0" baseline="0" noProof="0" dirty="0" err="1">
                <a:ln>
                  <a:noFill/>
                </a:ln>
                <a:solidFill>
                  <a:srgbClr val="FFFFFF"/>
                </a:solidFill>
                <a:effectLst/>
                <a:uLnTx/>
                <a:uFillTx/>
                <a:latin typeface="Calibri"/>
              </a:rPr>
              <a:t>Oriente</a:t>
            </a:r>
            <a:r>
              <a:rPr kumimoji="0" lang="en-US" sz="4000" b="0" i="0" u="none" strike="noStrike" kern="1200" cap="none" spc="-1" normalizeH="0" baseline="0" noProof="0" dirty="0">
                <a:ln>
                  <a:noFill/>
                </a:ln>
                <a:solidFill>
                  <a:srgbClr val="FFFFFF"/>
                </a:solidFill>
                <a:effectLst/>
                <a:uLnTx/>
                <a:uFillTx/>
                <a:latin typeface="Calibri"/>
              </a:rPr>
              <a:t>.</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5.-Intersección </a:t>
            </a:r>
            <a:r>
              <a:rPr kumimoji="0" lang="en-US" sz="4000" b="0" i="0" u="none" strike="noStrike" kern="1200" cap="none" spc="-1" normalizeH="0" baseline="0" noProof="0" dirty="0" err="1">
                <a:ln>
                  <a:noFill/>
                </a:ln>
                <a:solidFill>
                  <a:srgbClr val="FFFFFF"/>
                </a:solidFill>
                <a:effectLst/>
                <a:uLnTx/>
                <a:uFillTx/>
                <a:latin typeface="Calibri"/>
              </a:rPr>
              <a:t>Ruta</a:t>
            </a:r>
            <a:r>
              <a:rPr kumimoji="0" lang="en-US" sz="4000" b="0" i="0" u="none" strike="noStrike" kern="1200" cap="none" spc="-1" normalizeH="0" baseline="0" noProof="0" dirty="0">
                <a:ln>
                  <a:noFill/>
                </a:ln>
                <a:solidFill>
                  <a:srgbClr val="FFFFFF"/>
                </a:solidFill>
                <a:effectLst/>
                <a:uLnTx/>
                <a:uFillTx/>
                <a:latin typeface="Calibri"/>
              </a:rPr>
              <a:t> CH 199 con Camino al </a:t>
            </a:r>
            <a:r>
              <a:rPr kumimoji="0" lang="en-US" sz="4000" b="0" i="0" u="none" strike="noStrike" kern="1200" cap="none" spc="-1" normalizeH="0" baseline="0" noProof="0" dirty="0" err="1">
                <a:ln>
                  <a:noFill/>
                </a:ln>
                <a:solidFill>
                  <a:srgbClr val="FFFFFF"/>
                </a:solidFill>
                <a:effectLst/>
                <a:uLnTx/>
                <a:uFillTx/>
                <a:latin typeface="Calibri"/>
              </a:rPr>
              <a:t>Volcán</a:t>
            </a:r>
            <a:r>
              <a:rPr kumimoji="0" lang="en-US" sz="4000" b="0" i="0" u="none" strike="noStrike" kern="1200" cap="none" spc="-1" normalizeH="0" baseline="0" noProof="0" dirty="0">
                <a:ln>
                  <a:noFill/>
                </a:ln>
                <a:solidFill>
                  <a:srgbClr val="FFFFFF"/>
                </a:solidFill>
                <a:effectLst/>
                <a:uLnTx/>
                <a:uFillTx/>
                <a:latin typeface="Calibri"/>
              </a:rPr>
              <a:t>.</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6.-Intersección de Colo </a:t>
            </a:r>
            <a:r>
              <a:rPr kumimoji="0" lang="en-US" sz="4000" b="0" i="0" u="none" strike="noStrike" kern="1200" cap="none" spc="-1" normalizeH="0" baseline="0" noProof="0" dirty="0" err="1">
                <a:ln>
                  <a:noFill/>
                </a:ln>
                <a:solidFill>
                  <a:srgbClr val="FFFFFF"/>
                </a:solidFill>
                <a:effectLst/>
                <a:uLnTx/>
                <a:uFillTx/>
                <a:latin typeface="Calibri"/>
              </a:rPr>
              <a:t>Colo</a:t>
            </a:r>
            <a:r>
              <a:rPr kumimoji="0" lang="en-US" sz="4000" b="0" i="0" u="none" strike="noStrike" kern="1200" cap="none" spc="-1" normalizeH="0" baseline="0" noProof="0" dirty="0">
                <a:ln>
                  <a:noFill/>
                </a:ln>
                <a:solidFill>
                  <a:srgbClr val="FFFFFF"/>
                </a:solidFill>
                <a:effectLst/>
                <a:uLnTx/>
                <a:uFillTx/>
                <a:latin typeface="Calibri"/>
              </a:rPr>
              <a:t> con Bernardo O’Higgins.</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 </a:t>
            </a:r>
            <a:endParaRPr kumimoji="0" lang="es-CL" sz="4000" b="0" i="0" u="none" strike="noStrike" kern="1200" cap="none" spc="-1" normalizeH="0" baseline="0" noProof="0" dirty="0">
              <a:ln>
                <a:noFill/>
              </a:ln>
              <a:solidFill>
                <a:prstClr val="black"/>
              </a:solidFill>
              <a:effectLst/>
              <a:uLnTx/>
              <a:uFillTx/>
              <a:latin typeface="Arial"/>
            </a:endParaRPr>
          </a:p>
        </p:txBody>
      </p:sp>
      <p:sp>
        <p:nvSpPr>
          <p:cNvPr id="235" name="CustomShape 6"/>
          <p:cNvSpPr/>
          <p:nvPr/>
        </p:nvSpPr>
        <p:spPr>
          <a:xfrm>
            <a:off x="7776000" y="14451120"/>
            <a:ext cx="5298120" cy="64044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sz="1800" b="0" i="0" u="none" strike="noStrike" kern="1200" cap="none" spc="0" normalizeH="0" baseline="0" noProof="0">
                <a:ln>
                  <a:noFill/>
                </a:ln>
                <a:solidFill>
                  <a:prstClr val="black"/>
                </a:solidFill>
                <a:effectLst/>
                <a:uLnTx/>
                <a:uFillTx/>
                <a:latin typeface="Arial"/>
              </a:rPr>
            </a:br>
            <a:endParaRPr kumimoji="0" lang="es-CL" sz="1800" b="0" i="0" u="none" strike="noStrike" kern="1200" cap="none" spc="-1" normalizeH="0" baseline="0" noProof="0">
              <a:ln>
                <a:noFill/>
              </a:ln>
              <a:solidFill>
                <a:prstClr val="black"/>
              </a:solidFill>
              <a:effectLst/>
              <a:uLnTx/>
              <a:uFillTx/>
              <a:latin typeface="Arial"/>
            </a:endParaRPr>
          </a:p>
        </p:txBody>
      </p:sp>
      <p:pic>
        <p:nvPicPr>
          <p:cNvPr id="236" name="Imagen 235"/>
          <p:cNvPicPr/>
          <p:nvPr/>
        </p:nvPicPr>
        <p:blipFill>
          <a:blip r:embed="rId3"/>
          <a:stretch/>
        </p:blipFill>
        <p:spPr>
          <a:xfrm>
            <a:off x="3792779" y="7187025"/>
            <a:ext cx="22822791" cy="13749120"/>
          </a:xfrm>
          <a:prstGeom prst="rect">
            <a:avLst/>
          </a:prstGeom>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43C0B"/>
        </a:solidFill>
        <a:effectLst/>
      </p:bgPr>
    </p:bg>
    <p:spTree>
      <p:nvGrpSpPr>
        <p:cNvPr id="1" name=""/>
        <p:cNvGrpSpPr/>
        <p:nvPr/>
      </p:nvGrpSpPr>
      <p:grpSpPr>
        <a:xfrm>
          <a:off x="0" y="0"/>
          <a:ext cx="0" cy="0"/>
          <a:chOff x="0" y="0"/>
          <a:chExt cx="0" cy="0"/>
        </a:xfrm>
      </p:grpSpPr>
      <p:sp>
        <p:nvSpPr>
          <p:cNvPr id="237" name="Line 1"/>
          <p:cNvSpPr/>
          <p:nvPr/>
        </p:nvSpPr>
        <p:spPr>
          <a:xfrm flipV="1">
            <a:off x="1450800" y="-498960"/>
            <a:ext cx="947160" cy="3960"/>
          </a:xfrm>
          <a:prstGeom prst="line">
            <a:avLst/>
          </a:prstGeom>
          <a:ln w="19080">
            <a:solidFill>
              <a:schemeClr val="bg1"/>
            </a:solidFill>
          </a:ln>
        </p:spPr>
        <p:style>
          <a:lnRef idx="1">
            <a:schemeClr val="accent1"/>
          </a:lnRef>
          <a:fillRef idx="0">
            <a:schemeClr val="accent1"/>
          </a:fillRef>
          <a:effectRef idx="0">
            <a:schemeClr val="accent1"/>
          </a:effectRef>
          <a:fontRef idx="minor"/>
        </p:style>
      </p:sp>
      <p:sp>
        <p:nvSpPr>
          <p:cNvPr id="238" name="Line 2"/>
          <p:cNvSpPr/>
          <p:nvPr/>
        </p:nvSpPr>
        <p:spPr>
          <a:xfrm>
            <a:off x="4797000" y="12562200"/>
            <a:ext cx="0" cy="488160"/>
          </a:xfrm>
          <a:prstGeom prst="line">
            <a:avLst/>
          </a:prstGeom>
          <a:ln>
            <a:solidFill>
              <a:schemeClr val="accent2">
                <a:lumMod val="50000"/>
              </a:schemeClr>
            </a:solidFill>
            <a:tailEnd type="oval" w="med" len="med"/>
          </a:ln>
        </p:spPr>
        <p:style>
          <a:lnRef idx="1">
            <a:schemeClr val="accent1"/>
          </a:lnRef>
          <a:fillRef idx="0">
            <a:schemeClr val="accent1"/>
          </a:fillRef>
          <a:effectRef idx="0">
            <a:schemeClr val="accent1"/>
          </a:effectRef>
          <a:fontRef idx="minor"/>
        </p:style>
      </p:sp>
      <p:sp>
        <p:nvSpPr>
          <p:cNvPr id="239" name="CustomShape 3"/>
          <p:cNvSpPr/>
          <p:nvPr/>
        </p:nvSpPr>
        <p:spPr>
          <a:xfrm>
            <a:off x="11258280" y="447480"/>
            <a:ext cx="7167600" cy="1080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6500" b="1" i="0" u="none" strike="noStrike" kern="1200" cap="none" spc="-1" normalizeH="0" baseline="0" noProof="0" dirty="0">
                <a:ln>
                  <a:noFill/>
                </a:ln>
                <a:solidFill>
                  <a:srgbClr val="FFFFFF"/>
                </a:solidFill>
                <a:effectLst/>
                <a:uLnTx/>
                <a:uFillTx/>
                <a:latin typeface="Calibri"/>
              </a:rPr>
              <a:t>CAPACIDAD VIAL</a:t>
            </a:r>
            <a:endParaRPr kumimoji="0" lang="es-CL" sz="6500" b="0" i="0" u="none" strike="noStrike" kern="1200" cap="none" spc="-1" normalizeH="0" baseline="0" noProof="0" dirty="0">
              <a:ln>
                <a:noFill/>
              </a:ln>
              <a:solidFill>
                <a:prstClr val="black"/>
              </a:solidFill>
              <a:effectLst/>
              <a:uLnTx/>
              <a:uFillTx/>
              <a:latin typeface="Arial"/>
            </a:endParaRPr>
          </a:p>
        </p:txBody>
      </p:sp>
      <p:sp>
        <p:nvSpPr>
          <p:cNvPr id="240" name="CustomShape 4"/>
          <p:cNvSpPr/>
          <p:nvPr/>
        </p:nvSpPr>
        <p:spPr>
          <a:xfrm>
            <a:off x="1587240" y="1501200"/>
            <a:ext cx="26143920" cy="768960"/>
          </a:xfrm>
          <a:prstGeom prst="rect">
            <a:avLst/>
          </a:prstGeom>
          <a:noFill/>
          <a:ln>
            <a:noFill/>
          </a:ln>
        </p:spPr>
        <p:style>
          <a:lnRef idx="0">
            <a:scrgbClr r="0" g="0" b="0"/>
          </a:lnRef>
          <a:fillRef idx="0">
            <a:scrgbClr r="0" g="0" b="0"/>
          </a:fillRef>
          <a:effectRef idx="0">
            <a:scrgbClr r="0" g="0" b="0"/>
          </a:effectRef>
          <a:fontRef idx="minor"/>
        </p:style>
      </p:sp>
      <p:sp>
        <p:nvSpPr>
          <p:cNvPr id="241" name="CustomShape 5"/>
          <p:cNvSpPr/>
          <p:nvPr/>
        </p:nvSpPr>
        <p:spPr>
          <a:xfrm>
            <a:off x="1053360" y="1277280"/>
            <a:ext cx="26726400" cy="24406681"/>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marL="285840" marR="0" lvl="0" indent="-285480" algn="l" defTabSz="914400" rtl="0" eaLnBrk="1" fontAlgn="auto" latinLnBrk="0" hangingPunct="1">
              <a:lnSpc>
                <a:spcPct val="100000"/>
              </a:lnSpc>
              <a:spcBef>
                <a:spcPts val="0"/>
              </a:spcBef>
              <a:spcAft>
                <a:spcPts val="0"/>
              </a:spcAft>
              <a:buClr>
                <a:srgbClr val="FFFFFF"/>
              </a:buClr>
              <a:buSzTx/>
              <a:buFont typeface="Arial"/>
              <a:buChar char="•"/>
              <a:tabLst/>
              <a:defRPr/>
            </a:pPr>
            <a:r>
              <a:rPr kumimoji="0" lang="en-US" sz="4000" b="0" i="0" u="none" strike="noStrike" kern="1200" cap="none" spc="-1" normalizeH="0" baseline="0" noProof="0" dirty="0" err="1">
                <a:ln>
                  <a:noFill/>
                </a:ln>
                <a:solidFill>
                  <a:srgbClr val="FFFFFF"/>
                </a:solidFill>
                <a:effectLst/>
                <a:uLnTx/>
                <a:uFillTx/>
                <a:latin typeface="Calibri"/>
              </a:rPr>
              <a:t>Atributos</a:t>
            </a:r>
            <a:r>
              <a:rPr kumimoji="0" lang="en-US" sz="4000" b="0" i="0" u="none" strike="noStrike" kern="1200" cap="none" spc="-1" normalizeH="0" baseline="0" noProof="0" dirty="0">
                <a:ln>
                  <a:noFill/>
                </a:ln>
                <a:solidFill>
                  <a:srgbClr val="FFFFFF"/>
                </a:solidFill>
                <a:effectLst/>
                <a:uLnTx/>
                <a:uFillTx/>
                <a:latin typeface="Calibri"/>
              </a:rPr>
              <a:t> de la </a:t>
            </a:r>
            <a:r>
              <a:rPr kumimoji="0" lang="en-US" sz="4000" b="0" i="0" u="none" strike="noStrike" kern="1200" cap="none" spc="-1" normalizeH="0" baseline="0" noProof="0" dirty="0" err="1">
                <a:ln>
                  <a:noFill/>
                </a:ln>
                <a:solidFill>
                  <a:srgbClr val="FFFFFF"/>
                </a:solidFill>
                <a:effectLst/>
                <a:uLnTx/>
                <a:uFillTx/>
                <a:latin typeface="Calibri"/>
              </a:rPr>
              <a:t>comuna</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 Capital de </a:t>
            </a:r>
            <a:r>
              <a:rPr kumimoji="0" lang="en-US" sz="4000" b="0" i="0" u="none" strike="noStrike" kern="1200" cap="none" spc="-1" normalizeH="0" baseline="0" noProof="0" dirty="0" err="1">
                <a:ln>
                  <a:noFill/>
                </a:ln>
                <a:solidFill>
                  <a:srgbClr val="FFFFFF"/>
                </a:solidFill>
                <a:effectLst/>
                <a:uLnTx/>
                <a:uFillTx/>
                <a:latin typeface="Calibri"/>
              </a:rPr>
              <a:t>interés</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turístico</a:t>
            </a:r>
            <a:r>
              <a:rPr kumimoji="0" lang="en-US" sz="4000" b="0" i="0" u="none" strike="noStrike" kern="1200" cap="none" spc="-1" normalizeH="0" baseline="0" noProof="0" dirty="0">
                <a:ln>
                  <a:noFill/>
                </a:ln>
                <a:solidFill>
                  <a:srgbClr val="FFFFFF"/>
                </a:solidFill>
                <a:effectLst/>
                <a:uLnTx/>
                <a:uFillTx/>
                <a:latin typeface="Calibri"/>
              </a:rPr>
              <a:t>.</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Contar</a:t>
            </a:r>
            <a:r>
              <a:rPr kumimoji="0" lang="en-US" sz="4000" b="0" i="0" u="none" strike="noStrike" kern="1200" cap="none" spc="-1" normalizeH="0" baseline="0" noProof="0" dirty="0">
                <a:ln>
                  <a:noFill/>
                </a:ln>
                <a:solidFill>
                  <a:srgbClr val="FFFFFF"/>
                </a:solidFill>
                <a:effectLst/>
                <a:uLnTx/>
                <a:uFillTx/>
                <a:latin typeface="Calibri"/>
              </a:rPr>
              <a:t> con una </a:t>
            </a:r>
            <a:r>
              <a:rPr kumimoji="0" lang="en-US" sz="4000" b="0" i="0" u="none" strike="noStrike" kern="1200" cap="none" spc="-1" normalizeH="0" baseline="0" noProof="0" dirty="0" err="1">
                <a:ln>
                  <a:noFill/>
                </a:ln>
                <a:solidFill>
                  <a:srgbClr val="FFFFFF"/>
                </a:solidFill>
                <a:effectLst/>
                <a:uLnTx/>
                <a:uFillTx/>
                <a:latin typeface="Calibri"/>
              </a:rPr>
              <a:t>administración</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comunal</a:t>
            </a:r>
            <a:r>
              <a:rPr kumimoji="0" lang="en-US" sz="4000" b="0" i="0" u="none" strike="noStrike" kern="1200" cap="none" spc="-1" normalizeH="0" baseline="0" noProof="0" dirty="0">
                <a:ln>
                  <a:noFill/>
                </a:ln>
                <a:solidFill>
                  <a:srgbClr val="FFFFFF"/>
                </a:solidFill>
                <a:effectLst/>
                <a:uLnTx/>
                <a:uFillTx/>
                <a:latin typeface="Calibri"/>
              </a:rPr>
              <a:t> con un </a:t>
            </a:r>
            <a:r>
              <a:rPr kumimoji="0" lang="en-US" sz="4000" b="0" i="0" u="none" strike="noStrike" kern="1200" cap="none" spc="-1" normalizeH="0" baseline="0" noProof="0" dirty="0" err="1">
                <a:ln>
                  <a:noFill/>
                </a:ln>
                <a:solidFill>
                  <a:srgbClr val="FFFFFF"/>
                </a:solidFill>
                <a:effectLst/>
                <a:uLnTx/>
                <a:uFillTx/>
                <a:latin typeface="Calibri"/>
              </a:rPr>
              <a:t>enfoque</a:t>
            </a:r>
            <a:r>
              <a:rPr kumimoji="0" lang="en-US" sz="4000" b="0" i="0" u="none" strike="noStrike" kern="1200" cap="none" spc="-1" normalizeH="0" baseline="0" noProof="0" dirty="0">
                <a:ln>
                  <a:noFill/>
                </a:ln>
                <a:solidFill>
                  <a:srgbClr val="FFFFFF"/>
                </a:solidFill>
                <a:effectLst/>
                <a:uLnTx/>
                <a:uFillTx/>
                <a:latin typeface="Calibri"/>
              </a:rPr>
              <a:t> de ciudad a “</a:t>
            </a:r>
            <a:r>
              <a:rPr kumimoji="0" lang="en-US" sz="4000" b="0" i="0" u="none" strike="noStrike" kern="1200" cap="none" spc="-1" normalizeH="0" baseline="0" noProof="0" dirty="0" err="1">
                <a:ln>
                  <a:noFill/>
                </a:ln>
                <a:solidFill>
                  <a:srgbClr val="FFFFFF"/>
                </a:solidFill>
                <a:effectLst/>
                <a:uLnTx/>
                <a:uFillTx/>
                <a:latin typeface="Calibri"/>
              </a:rPr>
              <a:t>escala</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humana</a:t>
            </a:r>
            <a:r>
              <a:rPr kumimoji="0" lang="en-US" sz="4000" b="0" i="0" u="none" strike="noStrike" kern="1200" cap="none" spc="-1" normalizeH="0" baseline="0" noProof="0" dirty="0">
                <a:ln>
                  <a:noFill/>
                </a:ln>
                <a:solidFill>
                  <a:srgbClr val="FFFFFF"/>
                </a:solidFill>
                <a:effectLst/>
                <a:uLnTx/>
                <a:uFillTx/>
                <a:latin typeface="Calibri"/>
              </a:rPr>
              <a:t>”.</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Pucón</a:t>
            </a:r>
            <a:r>
              <a:rPr kumimoji="0" lang="en-US" sz="4000" b="0" i="0" u="none" strike="noStrike" kern="1200" cap="none" spc="-1" normalizeH="0" baseline="0" noProof="0" dirty="0">
                <a:ln>
                  <a:noFill/>
                </a:ln>
                <a:solidFill>
                  <a:srgbClr val="FFFFFF"/>
                </a:solidFill>
                <a:effectLst/>
                <a:uLnTx/>
                <a:uFillTx/>
                <a:latin typeface="Calibri"/>
              </a:rPr>
              <a:t> se </a:t>
            </a:r>
            <a:r>
              <a:rPr kumimoji="0" lang="en-US" sz="4000" b="0" i="0" u="none" strike="noStrike" kern="1200" cap="none" spc="-1" normalizeH="0" baseline="0" noProof="0" dirty="0" err="1">
                <a:ln>
                  <a:noFill/>
                </a:ln>
                <a:solidFill>
                  <a:srgbClr val="FFFFFF"/>
                </a:solidFill>
                <a:effectLst/>
                <a:uLnTx/>
                <a:uFillTx/>
                <a:latin typeface="Calibri"/>
              </a:rPr>
              <a:t>orienta</a:t>
            </a:r>
            <a:r>
              <a:rPr kumimoji="0" lang="en-US" sz="4000" b="0" i="0" u="none" strike="noStrike" kern="1200" cap="none" spc="-1" normalizeH="0" baseline="0" noProof="0" dirty="0">
                <a:ln>
                  <a:noFill/>
                </a:ln>
                <a:solidFill>
                  <a:srgbClr val="FFFFFF"/>
                </a:solidFill>
                <a:effectLst/>
                <a:uLnTx/>
                <a:uFillTx/>
                <a:latin typeface="Calibri"/>
              </a:rPr>
              <a:t> a </a:t>
            </a:r>
            <a:r>
              <a:rPr kumimoji="0" lang="en-US" sz="4000" b="0" i="0" u="none" strike="noStrike" kern="1200" cap="none" spc="-1" normalizeH="0" baseline="0" noProof="0" dirty="0" err="1">
                <a:ln>
                  <a:noFill/>
                </a:ln>
                <a:solidFill>
                  <a:srgbClr val="FFFFFF"/>
                </a:solidFill>
                <a:effectLst/>
                <a:uLnTx/>
                <a:uFillTx/>
                <a:latin typeface="Calibri"/>
              </a:rPr>
              <a:t>esta</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nueva</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realidad</a:t>
            </a:r>
            <a:r>
              <a:rPr kumimoji="0" lang="en-US" sz="4000" b="0" i="0" u="none" strike="noStrike" kern="1200" cap="none" spc="-1" normalizeH="0" baseline="0" noProof="0" dirty="0">
                <a:ln>
                  <a:noFill/>
                </a:ln>
                <a:solidFill>
                  <a:srgbClr val="FFFFFF"/>
                </a:solidFill>
                <a:effectLst/>
                <a:uLnTx/>
                <a:uFillTx/>
                <a:latin typeface="Calibri"/>
              </a:rPr>
              <a:t>, ciudad compacta, con </a:t>
            </a:r>
            <a:r>
              <a:rPr kumimoji="0" lang="en-US" sz="4000" b="0" i="0" u="none" strike="noStrike" kern="1200" cap="none" spc="-1" normalizeH="0" baseline="0" noProof="0" dirty="0" err="1">
                <a:ln>
                  <a:noFill/>
                </a:ln>
                <a:solidFill>
                  <a:srgbClr val="FFFFFF"/>
                </a:solidFill>
                <a:effectLst/>
                <a:uLnTx/>
                <a:uFillTx/>
                <a:latin typeface="Calibri"/>
              </a:rPr>
              <a:t>servicios</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cercanos</a:t>
            </a:r>
            <a:r>
              <a:rPr kumimoji="0" lang="en-US" sz="4000" b="0" i="0" u="none" strike="noStrike" kern="1200" cap="none" spc="-1" normalizeH="0" baseline="0" noProof="0" dirty="0">
                <a:ln>
                  <a:noFill/>
                </a:ln>
                <a:solidFill>
                  <a:srgbClr val="FFFFFF"/>
                </a:solidFill>
                <a:effectLst/>
                <a:uLnTx/>
                <a:uFillTx/>
                <a:latin typeface="Calibri"/>
              </a:rPr>
              <a:t>. </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 La </a:t>
            </a:r>
            <a:r>
              <a:rPr kumimoji="0" lang="en-US" sz="4000" b="0" i="0" u="none" strike="noStrike" kern="1200" cap="none" spc="-1" normalizeH="0" baseline="0" noProof="0" dirty="0" err="1">
                <a:ln>
                  <a:noFill/>
                </a:ln>
                <a:solidFill>
                  <a:srgbClr val="FFFFFF"/>
                </a:solidFill>
                <a:effectLst/>
                <a:uLnTx/>
                <a:uFillTx/>
                <a:latin typeface="Calibri"/>
              </a:rPr>
              <a:t>trama</a:t>
            </a:r>
            <a:r>
              <a:rPr kumimoji="0" lang="en-US" sz="4000" b="0" i="0" u="none" strike="noStrike" kern="1200" cap="none" spc="-1" normalizeH="0" baseline="0" noProof="0" dirty="0">
                <a:ln>
                  <a:noFill/>
                </a:ln>
                <a:solidFill>
                  <a:srgbClr val="FFFFFF"/>
                </a:solidFill>
                <a:effectLst/>
                <a:uLnTx/>
                <a:uFillTx/>
                <a:latin typeface="Calibri"/>
              </a:rPr>
              <a:t> vial </a:t>
            </a:r>
            <a:r>
              <a:rPr kumimoji="0" lang="en-US" sz="4000" b="0" i="0" u="none" strike="noStrike" kern="1200" cap="none" spc="-1" normalizeH="0" baseline="0" noProof="0" dirty="0" err="1">
                <a:ln>
                  <a:noFill/>
                </a:ln>
                <a:solidFill>
                  <a:srgbClr val="FFFFFF"/>
                </a:solidFill>
                <a:effectLst/>
                <a:uLnTx/>
                <a:uFillTx/>
                <a:latin typeface="Calibri"/>
              </a:rPr>
              <a:t>fundacional</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permite</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profundizar</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en</a:t>
            </a:r>
            <a:r>
              <a:rPr kumimoji="0" lang="en-US" sz="4000" b="0" i="0" u="none" strike="noStrike" kern="1200" cap="none" spc="-1" normalizeH="0" baseline="0" noProof="0" dirty="0">
                <a:ln>
                  <a:noFill/>
                </a:ln>
                <a:solidFill>
                  <a:srgbClr val="FFFFFF"/>
                </a:solidFill>
                <a:effectLst/>
                <a:uLnTx/>
                <a:uFillTx/>
                <a:latin typeface="Calibri"/>
              </a:rPr>
              <a:t> una ciudad de </a:t>
            </a:r>
            <a:r>
              <a:rPr kumimoji="0" lang="en-US" sz="4000" b="0" i="0" u="none" strike="noStrike" kern="1200" cap="none" spc="-1" normalizeH="0" baseline="0" noProof="0" dirty="0" err="1">
                <a:ln>
                  <a:noFill/>
                </a:ln>
                <a:solidFill>
                  <a:srgbClr val="FFFFFF"/>
                </a:solidFill>
                <a:effectLst/>
                <a:uLnTx/>
                <a:uFillTx/>
                <a:latin typeface="Calibri"/>
              </a:rPr>
              <a:t>velocidades</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bajas</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privilegiando</a:t>
            </a:r>
            <a:r>
              <a:rPr kumimoji="0" lang="en-US" sz="4000" b="0" i="0" u="none" strike="noStrike" kern="1200" cap="none" spc="-1" normalizeH="0" baseline="0" noProof="0" dirty="0">
                <a:ln>
                  <a:noFill/>
                </a:ln>
                <a:solidFill>
                  <a:srgbClr val="FFFFFF"/>
                </a:solidFill>
                <a:effectLst/>
                <a:uLnTx/>
                <a:uFillTx/>
                <a:latin typeface="Calibri"/>
              </a:rPr>
              <a:t> el </a:t>
            </a:r>
            <a:r>
              <a:rPr kumimoji="0" lang="en-US" sz="4000" b="0" i="0" u="none" strike="noStrike" kern="1200" cap="none" spc="-1" normalizeH="0" baseline="0" noProof="0" dirty="0" err="1">
                <a:ln>
                  <a:noFill/>
                </a:ln>
                <a:solidFill>
                  <a:srgbClr val="FFFFFF"/>
                </a:solidFill>
                <a:effectLst/>
                <a:uLnTx/>
                <a:uFillTx/>
                <a:latin typeface="Calibri"/>
              </a:rPr>
              <a:t>desplazamiento</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peatonal</a:t>
            </a:r>
            <a:r>
              <a:rPr kumimoji="0" lang="en-US" sz="4000" b="0" i="0" u="none" strike="noStrike" kern="1200" cap="none" spc="-1" normalizeH="0" baseline="0" noProof="0" dirty="0">
                <a:ln>
                  <a:noFill/>
                </a:ln>
                <a:solidFill>
                  <a:srgbClr val="FFFFFF"/>
                </a:solidFill>
                <a:effectLst/>
                <a:uLnTx/>
                <a:uFillTx/>
                <a:latin typeface="Calibri"/>
              </a:rPr>
              <a:t> y de </a:t>
            </a:r>
            <a:r>
              <a:rPr kumimoji="0" lang="en-US" sz="4000" b="0" i="0" u="none" strike="noStrike" kern="1200" cap="none" spc="-1" normalizeH="0" baseline="0" noProof="0" dirty="0" err="1">
                <a:ln>
                  <a:noFill/>
                </a:ln>
                <a:solidFill>
                  <a:srgbClr val="FFFFFF"/>
                </a:solidFill>
                <a:effectLst/>
                <a:uLnTx/>
                <a:uFillTx/>
                <a:latin typeface="Calibri"/>
              </a:rPr>
              <a:t>ciclos</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generando</a:t>
            </a:r>
            <a:r>
              <a:rPr kumimoji="0" lang="en-US" sz="4000" b="0" i="0" u="none" strike="noStrike" kern="1200" cap="none" spc="-1" normalizeH="0" baseline="0" noProof="0" dirty="0">
                <a:ln>
                  <a:noFill/>
                </a:ln>
                <a:solidFill>
                  <a:srgbClr val="FFFFFF"/>
                </a:solidFill>
                <a:effectLst/>
                <a:uLnTx/>
                <a:uFillTx/>
                <a:latin typeface="Calibri"/>
              </a:rPr>
              <a:t> una “Ciudad </a:t>
            </a:r>
            <a:r>
              <a:rPr kumimoji="0" lang="en-US" sz="4000" b="0" i="0" u="none" strike="noStrike" kern="1200" cap="none" spc="-1" normalizeH="0" baseline="0" noProof="0" dirty="0" err="1">
                <a:ln>
                  <a:noFill/>
                </a:ln>
                <a:solidFill>
                  <a:srgbClr val="FFFFFF"/>
                </a:solidFill>
                <a:effectLst/>
                <a:uLnTx/>
                <a:uFillTx/>
                <a:latin typeface="Calibri"/>
              </a:rPr>
              <a:t>inclusiva</a:t>
            </a:r>
            <a:r>
              <a:rPr kumimoji="0" lang="en-US" sz="4000" b="0" i="0" u="none" strike="noStrike" kern="1200" cap="none" spc="-1" normalizeH="0" baseline="0" noProof="0" dirty="0">
                <a:ln>
                  <a:noFill/>
                </a:ln>
                <a:solidFill>
                  <a:srgbClr val="FFFFFF"/>
                </a:solidFill>
                <a:effectLst/>
                <a:uLnTx/>
                <a:uFillTx/>
                <a:latin typeface="Calibri"/>
              </a:rPr>
              <a:t>”. </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4000" b="0" i="0" u="none" strike="noStrike" kern="1200" cap="none" spc="-1" normalizeH="0" baseline="0" noProof="0" dirty="0">
              <a:ln>
                <a:noFill/>
              </a:ln>
              <a:solidFill>
                <a:prstClr val="black"/>
              </a:solidFill>
              <a:effectLst/>
              <a:uLnTx/>
              <a:uFillTx/>
              <a:latin typeface="Arial"/>
            </a:endParaRPr>
          </a:p>
          <a:p>
            <a:pPr marL="285840" marR="0" lvl="0" indent="-285480" algn="l" defTabSz="914400" rtl="0" eaLnBrk="1" fontAlgn="auto" latinLnBrk="0" hangingPunct="1">
              <a:lnSpc>
                <a:spcPct val="100000"/>
              </a:lnSpc>
              <a:spcBef>
                <a:spcPts val="0"/>
              </a:spcBef>
              <a:spcAft>
                <a:spcPts val="0"/>
              </a:spcAft>
              <a:buClr>
                <a:srgbClr val="FFFFFF"/>
              </a:buClr>
              <a:buSzTx/>
              <a:buFont typeface="Arial"/>
              <a:buChar char="•"/>
              <a:tabLst/>
              <a:defRPr/>
            </a:pPr>
            <a:r>
              <a:rPr kumimoji="0" lang="en-US" sz="4000" b="0" i="0" u="none" strike="noStrike" kern="1200" cap="none" spc="-1" normalizeH="0" baseline="0" noProof="0" dirty="0">
                <a:ln>
                  <a:noFill/>
                </a:ln>
                <a:solidFill>
                  <a:srgbClr val="FFFFFF"/>
                </a:solidFill>
                <a:effectLst/>
                <a:uLnTx/>
                <a:uFillTx/>
                <a:latin typeface="Calibri"/>
              </a:rPr>
              <a:t>Desarrollo modo </a:t>
            </a:r>
            <a:r>
              <a:rPr kumimoji="0" lang="en-US" sz="4000" b="0" i="0" u="none" strike="noStrike" kern="1200" cap="none" spc="-1" normalizeH="0" baseline="0" noProof="0" dirty="0" err="1">
                <a:ln>
                  <a:noFill/>
                </a:ln>
                <a:solidFill>
                  <a:srgbClr val="FFFFFF"/>
                </a:solidFill>
                <a:effectLst/>
                <a:uLnTx/>
                <a:uFillTx/>
                <a:latin typeface="Calibri"/>
              </a:rPr>
              <a:t>biciclos</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en</a:t>
            </a:r>
            <a:r>
              <a:rPr kumimoji="0" lang="en-US" sz="4000" b="0" i="0" u="none" strike="noStrike" kern="1200" cap="none" spc="-1" normalizeH="0" baseline="0" noProof="0" dirty="0">
                <a:ln>
                  <a:noFill/>
                </a:ln>
                <a:solidFill>
                  <a:srgbClr val="FFFFFF"/>
                </a:solidFill>
                <a:effectLst/>
                <a:uLnTx/>
                <a:uFillTx/>
                <a:latin typeface="Calibri"/>
              </a:rPr>
              <a:t> la </a:t>
            </a:r>
            <a:r>
              <a:rPr kumimoji="0" lang="en-US" sz="4000" b="0" i="0" u="none" strike="noStrike" kern="1200" cap="none" spc="-1" normalizeH="0" baseline="0" noProof="0" dirty="0" err="1">
                <a:ln>
                  <a:noFill/>
                </a:ln>
                <a:solidFill>
                  <a:srgbClr val="FFFFFF"/>
                </a:solidFill>
                <a:effectLst/>
                <a:uLnTx/>
                <a:uFillTx/>
                <a:latin typeface="Calibri"/>
              </a:rPr>
              <a:t>comuna</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-Las </a:t>
            </a:r>
            <a:r>
              <a:rPr kumimoji="0" lang="en-US" sz="4000" b="0" i="0" u="none" strike="noStrike" kern="1200" cap="none" spc="-1" normalizeH="0" baseline="0" noProof="0" dirty="0" err="1">
                <a:ln>
                  <a:noFill/>
                </a:ln>
                <a:solidFill>
                  <a:srgbClr val="FFFFFF"/>
                </a:solidFill>
                <a:effectLst/>
                <a:uLnTx/>
                <a:uFillTx/>
                <a:latin typeface="Calibri"/>
              </a:rPr>
              <a:t>características</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geográficas</a:t>
            </a:r>
            <a:r>
              <a:rPr kumimoji="0" lang="en-US" sz="4000" b="0" i="0" u="none" strike="noStrike" kern="1200" cap="none" spc="-1" normalizeH="0" baseline="0" noProof="0" dirty="0">
                <a:ln>
                  <a:noFill/>
                </a:ln>
                <a:solidFill>
                  <a:srgbClr val="FFFFFF"/>
                </a:solidFill>
                <a:effectLst/>
                <a:uLnTx/>
                <a:uFillTx/>
                <a:latin typeface="Calibri"/>
              </a:rPr>
              <a:t> de la </a:t>
            </a:r>
            <a:r>
              <a:rPr kumimoji="0" lang="en-US" sz="4000" b="0" i="0" u="none" strike="noStrike" kern="1200" cap="none" spc="-1" normalizeH="0" baseline="0" noProof="0" dirty="0" err="1">
                <a:ln>
                  <a:noFill/>
                </a:ln>
                <a:solidFill>
                  <a:srgbClr val="FFFFFF"/>
                </a:solidFill>
                <a:effectLst/>
                <a:uLnTx/>
                <a:uFillTx/>
                <a:latin typeface="Calibri"/>
              </a:rPr>
              <a:t>comuna</a:t>
            </a:r>
            <a:r>
              <a:rPr kumimoji="0" lang="en-US" sz="4000" b="0" i="0" u="none" strike="noStrike" kern="1200" cap="none" spc="-1" normalizeH="0" baseline="0" noProof="0" dirty="0">
                <a:ln>
                  <a:noFill/>
                </a:ln>
                <a:solidFill>
                  <a:srgbClr val="FFFFFF"/>
                </a:solidFill>
                <a:effectLst/>
                <a:uLnTx/>
                <a:uFillTx/>
                <a:latin typeface="Calibri"/>
              </a:rPr>
              <a:t> de </a:t>
            </a:r>
            <a:r>
              <a:rPr kumimoji="0" lang="en-US" sz="4000" b="0" i="0" u="none" strike="noStrike" kern="1200" cap="none" spc="-1" normalizeH="0" baseline="0" noProof="0" dirty="0" err="1">
                <a:ln>
                  <a:noFill/>
                </a:ln>
                <a:solidFill>
                  <a:srgbClr val="FFFFFF"/>
                </a:solidFill>
                <a:effectLst/>
                <a:uLnTx/>
                <a:uFillTx/>
                <a:latin typeface="Calibri"/>
              </a:rPr>
              <a:t>Pucón</a:t>
            </a:r>
            <a:r>
              <a:rPr kumimoji="0" lang="en-US" sz="4000" b="0" i="0" u="none" strike="noStrike" kern="1200" cap="none" spc="-1" normalizeH="0" baseline="0" noProof="0" dirty="0">
                <a:ln>
                  <a:noFill/>
                </a:ln>
                <a:solidFill>
                  <a:srgbClr val="FFFFFF"/>
                </a:solidFill>
                <a:effectLst/>
                <a:uLnTx/>
                <a:uFillTx/>
                <a:latin typeface="Calibri"/>
              </a:rPr>
              <a:t>, se </a:t>
            </a:r>
            <a:r>
              <a:rPr kumimoji="0" lang="en-US" sz="4000" b="0" i="0" u="none" strike="noStrike" kern="1200" cap="none" spc="-1" normalizeH="0" baseline="0" noProof="0" dirty="0" err="1">
                <a:ln>
                  <a:noFill/>
                </a:ln>
                <a:solidFill>
                  <a:srgbClr val="FFFFFF"/>
                </a:solidFill>
                <a:effectLst/>
                <a:uLnTx/>
                <a:uFillTx/>
                <a:latin typeface="Calibri"/>
              </a:rPr>
              <a:t>prestan</a:t>
            </a:r>
            <a:r>
              <a:rPr kumimoji="0" lang="en-US" sz="4000" b="0" i="0" u="none" strike="noStrike" kern="1200" cap="none" spc="-1" normalizeH="0" baseline="0" noProof="0" dirty="0">
                <a:ln>
                  <a:noFill/>
                </a:ln>
                <a:solidFill>
                  <a:srgbClr val="FFFFFF"/>
                </a:solidFill>
                <a:effectLst/>
                <a:uLnTx/>
                <a:uFillTx/>
                <a:latin typeface="Calibri"/>
              </a:rPr>
              <a:t> para el </a:t>
            </a:r>
            <a:r>
              <a:rPr kumimoji="0" lang="en-US" sz="4000" b="0" i="0" u="none" strike="noStrike" kern="1200" cap="none" spc="-1" normalizeH="0" baseline="0" noProof="0" dirty="0" err="1">
                <a:ln>
                  <a:noFill/>
                </a:ln>
                <a:solidFill>
                  <a:srgbClr val="FFFFFF"/>
                </a:solidFill>
                <a:effectLst/>
                <a:uLnTx/>
                <a:uFillTx/>
                <a:latin typeface="Calibri"/>
              </a:rPr>
              <a:t>uso</a:t>
            </a:r>
            <a:r>
              <a:rPr kumimoji="0" lang="en-US" sz="4000" b="0" i="0" u="none" strike="noStrike" kern="1200" cap="none" spc="-1" normalizeH="0" baseline="0" noProof="0" dirty="0">
                <a:ln>
                  <a:noFill/>
                </a:ln>
                <a:solidFill>
                  <a:srgbClr val="FFFFFF"/>
                </a:solidFill>
                <a:effectLst/>
                <a:uLnTx/>
                <a:uFillTx/>
                <a:latin typeface="Calibri"/>
              </a:rPr>
              <a:t> de la </a:t>
            </a:r>
            <a:r>
              <a:rPr kumimoji="0" lang="en-US" sz="4000" b="0" i="0" u="none" strike="noStrike" kern="1200" cap="none" spc="-1" normalizeH="0" baseline="0" noProof="0" dirty="0" err="1">
                <a:ln>
                  <a:noFill/>
                </a:ln>
                <a:solidFill>
                  <a:srgbClr val="FFFFFF"/>
                </a:solidFill>
                <a:effectLst/>
                <a:uLnTx/>
                <a:uFillTx/>
                <a:latin typeface="Calibri"/>
              </a:rPr>
              <a:t>bicicleta</a:t>
            </a:r>
            <a:r>
              <a:rPr kumimoji="0" lang="en-US" sz="4000" b="0" i="0" u="none" strike="noStrike" kern="1200" cap="none" spc="-1" normalizeH="0" baseline="0" noProof="0" dirty="0">
                <a:ln>
                  <a:noFill/>
                </a:ln>
                <a:solidFill>
                  <a:srgbClr val="FFFFFF"/>
                </a:solidFill>
                <a:effectLst/>
                <a:uLnTx/>
                <a:uFillTx/>
                <a:latin typeface="Calibri"/>
              </a:rPr>
              <a:t>, lo que la </a:t>
            </a:r>
            <a:r>
              <a:rPr kumimoji="0" lang="en-US" sz="4000" b="0" i="0" u="none" strike="noStrike" kern="1200" cap="none" spc="-1" normalizeH="0" baseline="0" noProof="0" dirty="0" err="1">
                <a:ln>
                  <a:noFill/>
                </a:ln>
                <a:solidFill>
                  <a:srgbClr val="FFFFFF"/>
                </a:solidFill>
                <a:effectLst/>
                <a:uLnTx/>
                <a:uFillTx/>
                <a:latin typeface="Calibri"/>
              </a:rPr>
              <a:t>convierte</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en</a:t>
            </a:r>
            <a:r>
              <a:rPr kumimoji="0" lang="en-US" sz="4000" b="0" i="0" u="none" strike="noStrike" kern="1200" cap="none" spc="-1" normalizeH="0" baseline="0" noProof="0" dirty="0">
                <a:ln>
                  <a:noFill/>
                </a:ln>
                <a:solidFill>
                  <a:srgbClr val="FFFFFF"/>
                </a:solidFill>
                <a:effectLst/>
                <a:uLnTx/>
                <a:uFillTx/>
                <a:latin typeface="Calibri"/>
              </a:rPr>
              <a:t> una </a:t>
            </a:r>
            <a:r>
              <a:rPr kumimoji="0" lang="en-US" sz="4000" b="0" i="0" u="none" strike="noStrike" kern="1200" cap="none" spc="-1" normalizeH="0" baseline="0" noProof="0" dirty="0" err="1">
                <a:ln>
                  <a:noFill/>
                </a:ln>
                <a:solidFill>
                  <a:srgbClr val="FFFFFF"/>
                </a:solidFill>
                <a:effectLst/>
                <a:uLnTx/>
                <a:uFillTx/>
                <a:latin typeface="Calibri"/>
              </a:rPr>
              <a:t>alternativa</a:t>
            </a:r>
            <a:r>
              <a:rPr kumimoji="0" lang="en-US" sz="4000" b="0" i="0" u="none" strike="noStrike" kern="1200" cap="none" spc="-1" normalizeH="0" baseline="0" noProof="0" dirty="0">
                <a:ln>
                  <a:noFill/>
                </a:ln>
                <a:solidFill>
                  <a:srgbClr val="FFFFFF"/>
                </a:solidFill>
                <a:effectLst/>
                <a:uLnTx/>
                <a:uFillTx/>
                <a:latin typeface="Calibri"/>
              </a:rPr>
              <a:t> real para un </a:t>
            </a:r>
            <a:r>
              <a:rPr kumimoji="0" lang="en-US" sz="4000" b="0" i="0" u="none" strike="noStrike" kern="1200" cap="none" spc="-1" normalizeH="0" baseline="0" noProof="0" dirty="0" err="1">
                <a:ln>
                  <a:noFill/>
                </a:ln>
                <a:solidFill>
                  <a:srgbClr val="FFFFFF"/>
                </a:solidFill>
                <a:effectLst/>
                <a:uLnTx/>
                <a:uFillTx/>
                <a:latin typeface="Calibri"/>
              </a:rPr>
              <a:t>cambio</a:t>
            </a:r>
            <a:r>
              <a:rPr kumimoji="0" lang="en-US" sz="4000" b="0" i="0" u="none" strike="noStrike" kern="1200" cap="none" spc="-1" normalizeH="0" baseline="0" noProof="0" dirty="0">
                <a:ln>
                  <a:noFill/>
                </a:ln>
                <a:solidFill>
                  <a:srgbClr val="FFFFFF"/>
                </a:solidFill>
                <a:effectLst/>
                <a:uLnTx/>
                <a:uFillTx/>
                <a:latin typeface="Calibri"/>
              </a:rPr>
              <a:t> modal </a:t>
            </a:r>
            <a:r>
              <a:rPr kumimoji="0" lang="en-US" sz="4000" b="0" i="0" u="none" strike="noStrike" kern="1200" cap="none" spc="-1" normalizeH="0" baseline="0" noProof="0" dirty="0" err="1">
                <a:ln>
                  <a:noFill/>
                </a:ln>
                <a:solidFill>
                  <a:srgbClr val="FFFFFF"/>
                </a:solidFill>
                <a:effectLst/>
                <a:uLnTx/>
                <a:uFillTx/>
                <a:latin typeface="Calibri"/>
              </a:rPr>
              <a:t>en</a:t>
            </a:r>
            <a:r>
              <a:rPr kumimoji="0" lang="en-US" sz="4000" b="0" i="0" u="none" strike="noStrike" kern="1200" cap="none" spc="-1" normalizeH="0" baseline="0" noProof="0" dirty="0">
                <a:ln>
                  <a:noFill/>
                </a:ln>
                <a:solidFill>
                  <a:srgbClr val="FFFFFF"/>
                </a:solidFill>
                <a:effectLst/>
                <a:uLnTx/>
                <a:uFillTx/>
                <a:latin typeface="Calibri"/>
              </a:rPr>
              <a:t> el </a:t>
            </a:r>
            <a:r>
              <a:rPr kumimoji="0" lang="en-US" sz="4000" b="0" i="0" u="none" strike="noStrike" kern="1200" cap="none" spc="-1" normalizeH="0" baseline="0" noProof="0" dirty="0" err="1">
                <a:ln>
                  <a:noFill/>
                </a:ln>
                <a:solidFill>
                  <a:srgbClr val="FFFFFF"/>
                </a:solidFill>
                <a:effectLst/>
                <a:uLnTx/>
                <a:uFillTx/>
                <a:latin typeface="Calibri"/>
              </a:rPr>
              <a:t>desplazamiento</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en</a:t>
            </a:r>
            <a:r>
              <a:rPr kumimoji="0" lang="en-US" sz="4000" b="0" i="0" u="none" strike="noStrike" kern="1200" cap="none" spc="-1" normalizeH="0" baseline="0" noProof="0" dirty="0">
                <a:ln>
                  <a:noFill/>
                </a:ln>
                <a:solidFill>
                  <a:srgbClr val="FFFFFF"/>
                </a:solidFill>
                <a:effectLst/>
                <a:uLnTx/>
                <a:uFillTx/>
                <a:latin typeface="Calibri"/>
              </a:rPr>
              <a:t> la ciudad, lo que </a:t>
            </a:r>
            <a:r>
              <a:rPr kumimoji="0" lang="en-US" sz="4000" b="0" i="0" u="none" strike="noStrike" kern="1200" cap="none" spc="-1" normalizeH="0" baseline="0" noProof="0" dirty="0" err="1">
                <a:ln>
                  <a:noFill/>
                </a:ln>
                <a:solidFill>
                  <a:srgbClr val="FFFFFF"/>
                </a:solidFill>
                <a:effectLst/>
                <a:uLnTx/>
                <a:uFillTx/>
                <a:latin typeface="Calibri"/>
              </a:rPr>
              <a:t>permitiría</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plantear</a:t>
            </a:r>
            <a:r>
              <a:rPr kumimoji="0" lang="en-US" sz="4000" b="0" i="0" u="none" strike="noStrike" kern="1200" cap="none" spc="-1" normalizeH="0" baseline="0" noProof="0" dirty="0">
                <a:ln>
                  <a:noFill/>
                </a:ln>
                <a:solidFill>
                  <a:srgbClr val="FFFFFF"/>
                </a:solidFill>
                <a:effectLst/>
                <a:uLnTx/>
                <a:uFillTx/>
                <a:latin typeface="Calibri"/>
              </a:rPr>
              <a:t> una red de </a:t>
            </a:r>
            <a:r>
              <a:rPr kumimoji="0" lang="en-US" sz="4000" b="0" i="0" u="none" strike="noStrike" kern="1200" cap="none" spc="-1" normalizeH="0" baseline="0" noProof="0" dirty="0" err="1">
                <a:ln>
                  <a:noFill/>
                </a:ln>
                <a:solidFill>
                  <a:srgbClr val="FFFFFF"/>
                </a:solidFill>
                <a:effectLst/>
                <a:uLnTx/>
                <a:uFillTx/>
                <a:latin typeface="Calibri"/>
              </a:rPr>
              <a:t>ciclo</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rutas</a:t>
            </a:r>
            <a:r>
              <a:rPr kumimoji="0" lang="en-US" sz="4000" b="0" i="0" u="none" strike="noStrike" kern="1200" cap="none" spc="-1" normalizeH="0" baseline="0" noProof="0" dirty="0">
                <a:ln>
                  <a:noFill/>
                </a:ln>
                <a:solidFill>
                  <a:srgbClr val="FFFFFF"/>
                </a:solidFill>
                <a:effectLst/>
                <a:uLnTx/>
                <a:uFillTx/>
                <a:latin typeface="Calibri"/>
              </a:rPr>
              <a:t>.</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a:t>
            </a:r>
            <a:r>
              <a:rPr kumimoji="0" lang="en-US" sz="4000" b="0" i="0" u="none" strike="noStrike" kern="1200" cap="none" spc="-1" normalizeH="0" baseline="0" noProof="0" dirty="0" err="1">
                <a:ln>
                  <a:noFill/>
                </a:ln>
                <a:solidFill>
                  <a:srgbClr val="FFFFFF"/>
                </a:solidFill>
                <a:effectLst/>
                <a:uLnTx/>
                <a:uFillTx/>
                <a:latin typeface="Calibri"/>
              </a:rPr>
              <a:t>En</a:t>
            </a:r>
            <a:r>
              <a:rPr kumimoji="0" lang="en-US" sz="4000" b="0" i="0" u="none" strike="noStrike" kern="1200" cap="none" spc="-1" normalizeH="0" baseline="0" noProof="0" dirty="0">
                <a:ln>
                  <a:noFill/>
                </a:ln>
                <a:solidFill>
                  <a:srgbClr val="FFFFFF"/>
                </a:solidFill>
                <a:effectLst/>
                <a:uLnTx/>
                <a:uFillTx/>
                <a:latin typeface="Calibri"/>
              </a:rPr>
              <a:t> la </a:t>
            </a:r>
            <a:r>
              <a:rPr kumimoji="0" lang="en-US" sz="4000" b="0" i="0" u="none" strike="noStrike" kern="1200" cap="none" spc="-1" normalizeH="0" baseline="0" noProof="0" dirty="0" err="1">
                <a:ln>
                  <a:noFill/>
                </a:ln>
                <a:solidFill>
                  <a:srgbClr val="FFFFFF"/>
                </a:solidFill>
                <a:effectLst/>
                <a:uLnTx/>
                <a:uFillTx/>
                <a:latin typeface="Calibri"/>
              </a:rPr>
              <a:t>actualidad</a:t>
            </a:r>
            <a:r>
              <a:rPr kumimoji="0" lang="en-US" sz="4000" b="0" i="0" u="none" strike="noStrike" kern="1200" cap="none" spc="-1" normalizeH="0" baseline="0" noProof="0" dirty="0">
                <a:ln>
                  <a:noFill/>
                </a:ln>
                <a:solidFill>
                  <a:srgbClr val="FFFFFF"/>
                </a:solidFill>
                <a:effectLst/>
                <a:uLnTx/>
                <a:uFillTx/>
                <a:latin typeface="Calibri"/>
              </a:rPr>
              <a:t>, la </a:t>
            </a:r>
            <a:r>
              <a:rPr kumimoji="0" lang="en-US" sz="4000" b="0" i="0" u="none" strike="noStrike" kern="1200" cap="none" spc="-1" normalizeH="0" baseline="0" noProof="0" dirty="0" err="1">
                <a:ln>
                  <a:noFill/>
                </a:ln>
                <a:solidFill>
                  <a:srgbClr val="FFFFFF"/>
                </a:solidFill>
                <a:effectLst/>
                <a:uLnTx/>
                <a:uFillTx/>
                <a:latin typeface="Calibri"/>
              </a:rPr>
              <a:t>comuna</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cuenta</a:t>
            </a:r>
            <a:r>
              <a:rPr kumimoji="0" lang="en-US" sz="4000" b="0" i="0" u="none" strike="noStrike" kern="1200" cap="none" spc="-1" normalizeH="0" baseline="0" noProof="0" dirty="0">
                <a:ln>
                  <a:noFill/>
                </a:ln>
                <a:solidFill>
                  <a:srgbClr val="FFFFFF"/>
                </a:solidFill>
                <a:effectLst/>
                <a:uLnTx/>
                <a:uFillTx/>
                <a:latin typeface="Calibri"/>
              </a:rPr>
              <a:t> con las </a:t>
            </a:r>
            <a:r>
              <a:rPr kumimoji="0" lang="en-US" sz="4000" b="0" i="0" u="none" strike="noStrike" kern="1200" cap="none" spc="-1" normalizeH="0" baseline="0" noProof="0" dirty="0" err="1">
                <a:ln>
                  <a:noFill/>
                </a:ln>
                <a:solidFill>
                  <a:srgbClr val="FFFFFF"/>
                </a:solidFill>
                <a:effectLst/>
                <a:uLnTx/>
                <a:uFillTx/>
                <a:latin typeface="Calibri"/>
              </a:rPr>
              <a:t>siguientes</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rutas</a:t>
            </a:r>
            <a:r>
              <a:rPr kumimoji="0" lang="en-US" sz="4000" b="0" i="0" u="none" strike="noStrike" kern="1200" cap="none" spc="-1" normalizeH="0" baseline="0" noProof="0" dirty="0">
                <a:ln>
                  <a:noFill/>
                </a:ln>
                <a:solidFill>
                  <a:srgbClr val="FFFFFF"/>
                </a:solidFill>
                <a:effectLst/>
                <a:uLnTx/>
                <a:uFillTx/>
                <a:latin typeface="Calibri"/>
              </a:rPr>
              <a:t> de </a:t>
            </a:r>
            <a:r>
              <a:rPr kumimoji="0" lang="en-US" sz="4000" b="0" i="0" u="none" strike="noStrike" kern="1200" cap="none" spc="-1" normalizeH="0" baseline="0" noProof="0" dirty="0" err="1">
                <a:ln>
                  <a:noFill/>
                </a:ln>
                <a:solidFill>
                  <a:srgbClr val="FFFFFF"/>
                </a:solidFill>
                <a:effectLst/>
                <a:uLnTx/>
                <a:uFillTx/>
                <a:latin typeface="Calibri"/>
              </a:rPr>
              <a:t>Ciclovías</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fuente</a:t>
            </a:r>
            <a:r>
              <a:rPr kumimoji="0" lang="en-US" sz="4000" b="0" i="0" u="none" strike="noStrike" kern="1200" cap="none" spc="-1" normalizeH="0" baseline="0" noProof="0" dirty="0">
                <a:ln>
                  <a:noFill/>
                </a:ln>
                <a:solidFill>
                  <a:srgbClr val="FFFFFF"/>
                </a:solidFill>
                <a:effectLst/>
                <a:uLnTx/>
                <a:uFillTx/>
                <a:latin typeface="Calibri"/>
              </a:rPr>
              <a:t>: Plan Maestro </a:t>
            </a:r>
            <a:r>
              <a:rPr kumimoji="0" lang="en-US" sz="4000" b="0" i="0" u="none" strike="noStrike" kern="1200" cap="none" spc="-1" normalizeH="0" baseline="0" noProof="0" dirty="0" err="1">
                <a:ln>
                  <a:noFill/>
                </a:ln>
                <a:solidFill>
                  <a:srgbClr val="FFFFFF"/>
                </a:solidFill>
                <a:effectLst/>
                <a:uLnTx/>
                <a:uFillTx/>
                <a:latin typeface="Calibri"/>
              </a:rPr>
              <a:t>Pucón</a:t>
            </a:r>
            <a:r>
              <a:rPr kumimoji="0" lang="en-US" sz="4000" b="0" i="0" u="none" strike="noStrike" kern="1200" cap="none" spc="-1" normalizeH="0" baseline="0" noProof="0" dirty="0">
                <a:ln>
                  <a:noFill/>
                </a:ln>
                <a:solidFill>
                  <a:srgbClr val="FFFFFF"/>
                </a:solidFill>
                <a:effectLst/>
                <a:uLnTx/>
                <a:uFillTx/>
                <a:latin typeface="Calibri"/>
              </a:rPr>
              <a:t> Agosto 2019):</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dirty="0" err="1">
                <a:ln>
                  <a:noFill/>
                </a:ln>
                <a:solidFill>
                  <a:srgbClr val="FFFFFF"/>
                </a:solidFill>
                <a:effectLst/>
                <a:uLnTx/>
                <a:uFillTx/>
                <a:latin typeface="Calibri"/>
              </a:rPr>
              <a:t>Ciclovía</a:t>
            </a:r>
            <a:r>
              <a:rPr kumimoji="0" lang="en-US" sz="4000" b="1" i="0" u="none" strike="noStrike" kern="1200" cap="none" spc="-1" normalizeH="0" baseline="0" noProof="0" dirty="0">
                <a:ln>
                  <a:noFill/>
                </a:ln>
                <a:solidFill>
                  <a:srgbClr val="FFFFFF"/>
                </a:solidFill>
                <a:effectLst/>
                <a:uLnTx/>
                <a:uFillTx/>
                <a:latin typeface="Calibri"/>
              </a:rPr>
              <a:t> Camino </a:t>
            </a:r>
            <a:r>
              <a:rPr kumimoji="0" lang="en-US" sz="4000" b="1" i="0" u="none" strike="noStrike" kern="1200" cap="none" spc="-1" normalizeH="0" baseline="0" noProof="0" dirty="0" err="1">
                <a:ln>
                  <a:noFill/>
                </a:ln>
                <a:solidFill>
                  <a:srgbClr val="FFFFFF"/>
                </a:solidFill>
                <a:effectLst/>
                <a:uLnTx/>
                <a:uFillTx/>
                <a:latin typeface="Calibri"/>
              </a:rPr>
              <a:t>Internacional</a:t>
            </a:r>
            <a:r>
              <a:rPr kumimoji="0" lang="en-US" sz="4000" b="1" i="0" u="none" strike="noStrike" kern="1200" cap="none" spc="-1" normalizeH="0" baseline="0" noProof="0" dirty="0">
                <a:ln>
                  <a:noFill/>
                </a:ln>
                <a:solidFill>
                  <a:srgbClr val="FFFFFF"/>
                </a:solidFill>
                <a:effectLst/>
                <a:uLnTx/>
                <a:uFillTx/>
                <a:latin typeface="Calibri"/>
              </a:rPr>
              <a:t>, </a:t>
            </a:r>
            <a:r>
              <a:rPr kumimoji="0" lang="en-US" sz="4000" b="1" i="0" u="none" strike="noStrike" kern="1200" cap="none" spc="-1" normalizeH="0" baseline="0" noProof="0" dirty="0" err="1">
                <a:ln>
                  <a:noFill/>
                </a:ln>
                <a:solidFill>
                  <a:srgbClr val="FFFFFF"/>
                </a:solidFill>
                <a:effectLst/>
                <a:uLnTx/>
                <a:uFillTx/>
                <a:latin typeface="Calibri"/>
              </a:rPr>
              <a:t>Ciclovía</a:t>
            </a:r>
            <a:r>
              <a:rPr kumimoji="0" lang="en-US" sz="4000" b="1" i="0" u="none" strike="noStrike" kern="1200" cap="none" spc="-1" normalizeH="0" baseline="0" noProof="0" dirty="0">
                <a:ln>
                  <a:noFill/>
                </a:ln>
                <a:solidFill>
                  <a:srgbClr val="FFFFFF"/>
                </a:solidFill>
                <a:effectLst/>
                <a:uLnTx/>
                <a:uFillTx/>
                <a:latin typeface="Calibri"/>
              </a:rPr>
              <a:t> Roberto Geiss y </a:t>
            </a:r>
            <a:r>
              <a:rPr kumimoji="0" lang="en-US" sz="4000" b="1" i="0" u="none" strike="noStrike" kern="1200" cap="none" spc="-1" normalizeH="0" baseline="0" noProof="0" dirty="0" err="1">
                <a:ln>
                  <a:noFill/>
                </a:ln>
                <a:solidFill>
                  <a:srgbClr val="FFFFFF"/>
                </a:solidFill>
                <a:effectLst/>
                <a:uLnTx/>
                <a:uFillTx/>
                <a:latin typeface="Calibri"/>
              </a:rPr>
              <a:t>Ciclovía</a:t>
            </a:r>
            <a:r>
              <a:rPr kumimoji="0" lang="en-US" sz="4000" b="1" i="0" u="none" strike="noStrike" kern="1200" cap="none" spc="-1" normalizeH="0" baseline="0" noProof="0" dirty="0">
                <a:ln>
                  <a:noFill/>
                </a:ln>
                <a:solidFill>
                  <a:srgbClr val="FFFFFF"/>
                </a:solidFill>
                <a:effectLst/>
                <a:uLnTx/>
                <a:uFillTx/>
                <a:latin typeface="Calibri"/>
              </a:rPr>
              <a:t> </a:t>
            </a:r>
            <a:r>
              <a:rPr kumimoji="0" lang="en-US" sz="4000" b="1" i="0" u="none" strike="noStrike" kern="1200" cap="none" spc="-1" normalizeH="0" baseline="0" noProof="0" dirty="0" err="1">
                <a:ln>
                  <a:noFill/>
                </a:ln>
                <a:solidFill>
                  <a:srgbClr val="FFFFFF"/>
                </a:solidFill>
                <a:effectLst/>
                <a:uLnTx/>
                <a:uFillTx/>
                <a:latin typeface="Calibri"/>
              </a:rPr>
              <a:t>Ansorena</a:t>
            </a:r>
            <a:r>
              <a:rPr kumimoji="0" lang="en-US" sz="4000" b="0" i="0" u="none" strike="noStrike" kern="1200" cap="none" spc="-1" normalizeH="0" baseline="0" noProof="0" dirty="0">
                <a:ln>
                  <a:noFill/>
                </a:ln>
                <a:solidFill>
                  <a:srgbClr val="FFFFFF"/>
                </a:solidFill>
                <a:effectLst/>
                <a:uLnTx/>
                <a:uFillTx/>
                <a:latin typeface="Calibri"/>
              </a:rPr>
              <a:t>.</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sz="1800" b="1" i="0" u="none" strike="noStrike" kern="1200" cap="none" spc="0" normalizeH="0" baseline="0" noProof="0" dirty="0">
                <a:ln>
                  <a:noFill/>
                </a:ln>
                <a:solidFill>
                  <a:prstClr val="black"/>
                </a:solidFill>
                <a:effectLst/>
                <a:uLnTx/>
                <a:uFillTx/>
                <a:latin typeface="Arial"/>
              </a:rPr>
            </a:br>
            <a:br>
              <a:rPr kumimoji="0" sz="1800" b="1" i="0" u="none" strike="noStrike" kern="1200" cap="none" spc="0" normalizeH="0" baseline="0" noProof="0" dirty="0">
                <a:ln>
                  <a:noFill/>
                </a:ln>
                <a:solidFill>
                  <a:prstClr val="black"/>
                </a:solidFill>
                <a:effectLst/>
                <a:uLnTx/>
                <a:uFillTx/>
                <a:latin typeface="Arial"/>
              </a:rPr>
            </a:br>
            <a:r>
              <a:rPr kumimoji="0" lang="en-US" sz="4000" b="1" i="0" u="none" strike="noStrike" kern="1200" cap="none" spc="-1" normalizeH="0" baseline="0" noProof="0" dirty="0" err="1">
                <a:ln>
                  <a:noFill/>
                </a:ln>
                <a:solidFill>
                  <a:srgbClr val="FFFFFF"/>
                </a:solidFill>
                <a:effectLst/>
                <a:uLnTx/>
                <a:uFillTx/>
                <a:latin typeface="Calibri"/>
              </a:rPr>
              <a:t>Conclusiones</a:t>
            </a:r>
            <a:endParaRPr kumimoji="0" lang="en-US" sz="4000" b="1" i="0" u="none" strike="noStrike" kern="1200" cap="none" spc="-1" normalizeH="0" baseline="0" noProof="0" dirty="0">
              <a:ln>
                <a:noFill/>
              </a:ln>
              <a:solidFill>
                <a:srgbClr val="FFFFFF"/>
              </a:solidFill>
              <a:effectLst/>
              <a:uLnTx/>
              <a:uFillTx/>
              <a:latin typeface="Calibri"/>
            </a:endParaRPr>
          </a:p>
          <a:p>
            <a:pPr marL="285840" marR="0" lvl="0" indent="-285480" algn="l" defTabSz="914400" rtl="0" eaLnBrk="1" fontAlgn="auto" latinLnBrk="0" hangingPunct="1">
              <a:lnSpc>
                <a:spcPct val="100000"/>
              </a:lnSpc>
              <a:spcBef>
                <a:spcPts val="0"/>
              </a:spcBef>
              <a:spcAft>
                <a:spcPts val="0"/>
              </a:spcAft>
              <a:buClr>
                <a:srgbClr val="FFFFFF"/>
              </a:buClr>
              <a:buSzTx/>
              <a:buFont typeface="Arial"/>
              <a:buChar char="•"/>
              <a:tabLst/>
              <a:defRPr/>
            </a:pP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 Se </a:t>
            </a:r>
            <a:r>
              <a:rPr kumimoji="0" lang="en-US" sz="4000" b="0" i="0" u="none" strike="noStrike" kern="1200" cap="none" spc="-1" normalizeH="0" baseline="0" noProof="0" dirty="0" err="1">
                <a:ln>
                  <a:noFill/>
                </a:ln>
                <a:solidFill>
                  <a:srgbClr val="FFFFFF"/>
                </a:solidFill>
                <a:effectLst/>
                <a:uLnTx/>
                <a:uFillTx/>
                <a:latin typeface="Calibri"/>
              </a:rPr>
              <a:t>observa</a:t>
            </a:r>
            <a:r>
              <a:rPr kumimoji="0" lang="en-US" sz="4000" b="0" i="0" u="none" strike="noStrike" kern="1200" cap="none" spc="-1" normalizeH="0" baseline="0" noProof="0" dirty="0">
                <a:ln>
                  <a:noFill/>
                </a:ln>
                <a:solidFill>
                  <a:srgbClr val="FFFFFF"/>
                </a:solidFill>
                <a:effectLst/>
                <a:uLnTx/>
                <a:uFillTx/>
                <a:latin typeface="Calibri"/>
              </a:rPr>
              <a:t> una </a:t>
            </a:r>
            <a:r>
              <a:rPr kumimoji="0" lang="en-US" sz="4000" b="0" i="0" u="none" strike="noStrike" kern="1200" cap="none" spc="-1" normalizeH="0" baseline="0" noProof="0" dirty="0" err="1">
                <a:ln>
                  <a:noFill/>
                </a:ln>
                <a:solidFill>
                  <a:srgbClr val="FFFFFF"/>
                </a:solidFill>
                <a:effectLst/>
                <a:uLnTx/>
                <a:uFillTx/>
                <a:latin typeface="Calibri"/>
              </a:rPr>
              <a:t>escasa</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conectividad</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Oriente</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Poniente</a:t>
            </a:r>
            <a:r>
              <a:rPr kumimoji="0" lang="en-US" sz="4000" b="0" i="0" u="none" strike="noStrike" kern="1200" cap="none" spc="-1" normalizeH="0" baseline="0" noProof="0" dirty="0">
                <a:ln>
                  <a:noFill/>
                </a:ln>
                <a:solidFill>
                  <a:srgbClr val="FFFFFF"/>
                </a:solidFill>
                <a:effectLst/>
                <a:uLnTx/>
                <a:uFillTx/>
                <a:latin typeface="Calibri"/>
              </a:rPr>
              <a:t> dentro de la ciudad.</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 El </a:t>
            </a:r>
            <a:r>
              <a:rPr kumimoji="0" lang="en-US" sz="4000" b="0" i="0" u="none" strike="noStrike" kern="1200" cap="none" spc="-1" normalizeH="0" baseline="0" noProof="0" dirty="0" err="1">
                <a:ln>
                  <a:noFill/>
                </a:ln>
                <a:solidFill>
                  <a:srgbClr val="FFFFFF"/>
                </a:solidFill>
                <a:effectLst/>
                <a:uLnTx/>
                <a:uFillTx/>
                <a:latin typeface="Calibri"/>
              </a:rPr>
              <a:t>transporte</a:t>
            </a:r>
            <a:r>
              <a:rPr kumimoji="0" lang="en-US" sz="4000" b="0" i="0" u="none" strike="noStrike" kern="1200" cap="none" spc="-1" normalizeH="0" baseline="0" noProof="0" dirty="0">
                <a:ln>
                  <a:noFill/>
                </a:ln>
                <a:solidFill>
                  <a:srgbClr val="FFFFFF"/>
                </a:solidFill>
                <a:effectLst/>
                <a:uLnTx/>
                <a:uFillTx/>
                <a:latin typeface="Calibri"/>
              </a:rPr>
              <a:t> de carga, dentro del </a:t>
            </a:r>
            <a:r>
              <a:rPr kumimoji="0" lang="en-US" sz="4000" b="0" i="0" u="none" strike="noStrike" kern="1200" cap="none" spc="-1" normalizeH="0" baseline="0" noProof="0" dirty="0" err="1">
                <a:ln>
                  <a:noFill/>
                </a:ln>
                <a:solidFill>
                  <a:srgbClr val="FFFFFF"/>
                </a:solidFill>
                <a:effectLst/>
                <a:uLnTx/>
                <a:uFillTx/>
                <a:latin typeface="Calibri"/>
              </a:rPr>
              <a:t>sistema</a:t>
            </a:r>
            <a:r>
              <a:rPr kumimoji="0" lang="en-US" sz="4000" b="0" i="0" u="none" strike="noStrike" kern="1200" cap="none" spc="-1" normalizeH="0" baseline="0" noProof="0" dirty="0">
                <a:ln>
                  <a:noFill/>
                </a:ln>
                <a:solidFill>
                  <a:srgbClr val="FFFFFF"/>
                </a:solidFill>
                <a:effectLst/>
                <a:uLnTx/>
                <a:uFillTx/>
                <a:latin typeface="Calibri"/>
              </a:rPr>
              <a:t> de la ciudad, se </a:t>
            </a:r>
            <a:r>
              <a:rPr kumimoji="0" lang="en-US" sz="4000" b="0" i="0" u="none" strike="noStrike" kern="1200" cap="none" spc="-1" normalizeH="0" baseline="0" noProof="0" dirty="0" err="1">
                <a:ln>
                  <a:noFill/>
                </a:ln>
                <a:solidFill>
                  <a:srgbClr val="FFFFFF"/>
                </a:solidFill>
                <a:effectLst/>
                <a:uLnTx/>
                <a:uFillTx/>
                <a:latin typeface="Calibri"/>
              </a:rPr>
              <a:t>encuentra</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resuelto</a:t>
            </a:r>
            <a:r>
              <a:rPr kumimoji="0" lang="en-US" sz="4000" b="0" i="0" u="none" strike="noStrike" kern="1200" cap="none" spc="-1" normalizeH="0" baseline="0" noProof="0" dirty="0">
                <a:ln>
                  <a:noFill/>
                </a:ln>
                <a:solidFill>
                  <a:srgbClr val="FFFFFF"/>
                </a:solidFill>
                <a:effectLst/>
                <a:uLnTx/>
                <a:uFillTx/>
                <a:latin typeface="Calibri"/>
              </a:rPr>
              <a:t> por las </a:t>
            </a:r>
            <a:r>
              <a:rPr kumimoji="0" lang="en-US" sz="4000" b="0" i="0" u="none" strike="noStrike" kern="1200" cap="none" spc="-1" normalizeH="0" baseline="0" noProof="0" dirty="0" err="1">
                <a:ln>
                  <a:noFill/>
                </a:ln>
                <a:solidFill>
                  <a:srgbClr val="FFFFFF"/>
                </a:solidFill>
                <a:effectLst/>
                <a:uLnTx/>
                <a:uFillTx/>
                <a:latin typeface="Calibri"/>
              </a:rPr>
              <a:t>restricciones</a:t>
            </a:r>
            <a:r>
              <a:rPr kumimoji="0" lang="en-US" sz="4000" b="0" i="0" u="none" strike="noStrike" kern="1200" cap="none" spc="-1" normalizeH="0" baseline="0" noProof="0" dirty="0">
                <a:ln>
                  <a:noFill/>
                </a:ln>
                <a:solidFill>
                  <a:srgbClr val="FFFFFF"/>
                </a:solidFill>
                <a:effectLst/>
                <a:uLnTx/>
                <a:uFillTx/>
                <a:latin typeface="Calibri"/>
              </a:rPr>
              <a:t> que </a:t>
            </a:r>
            <a:r>
              <a:rPr kumimoji="0" lang="en-US" sz="4000" b="0" i="0" u="none" strike="noStrike" kern="1200" cap="none" spc="-1" normalizeH="0" baseline="0" noProof="0" dirty="0" err="1">
                <a:ln>
                  <a:noFill/>
                </a:ln>
                <a:solidFill>
                  <a:srgbClr val="FFFFFF"/>
                </a:solidFill>
                <a:effectLst/>
                <a:uLnTx/>
                <a:uFillTx/>
                <a:latin typeface="Calibri"/>
              </a:rPr>
              <a:t>posee</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en</a:t>
            </a:r>
            <a:r>
              <a:rPr kumimoji="0" lang="en-US" sz="4000" b="0" i="0" u="none" strike="noStrike" kern="1200" cap="none" spc="-1" normalizeH="0" baseline="0" noProof="0" dirty="0">
                <a:ln>
                  <a:noFill/>
                </a:ln>
                <a:solidFill>
                  <a:srgbClr val="FFFFFF"/>
                </a:solidFill>
                <a:effectLst/>
                <a:uLnTx/>
                <a:uFillTx/>
                <a:latin typeface="Calibri"/>
              </a:rPr>
              <a:t> la </a:t>
            </a:r>
            <a:r>
              <a:rPr kumimoji="0" lang="en-US" sz="4000" b="0" i="0" u="none" strike="noStrike" kern="1200" cap="none" spc="-1" normalizeH="0" baseline="0" noProof="0" dirty="0" err="1">
                <a:ln>
                  <a:noFill/>
                </a:ln>
                <a:solidFill>
                  <a:srgbClr val="FFFFFF"/>
                </a:solidFill>
                <a:effectLst/>
                <a:uLnTx/>
                <a:uFillTx/>
                <a:latin typeface="Calibri"/>
              </a:rPr>
              <a:t>actualidad</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normadas</a:t>
            </a:r>
            <a:r>
              <a:rPr kumimoji="0" lang="en-US" sz="4000" b="0" i="0" u="none" strike="noStrike" kern="1200" cap="none" spc="-1" normalizeH="0" baseline="0" noProof="0" dirty="0">
                <a:ln>
                  <a:noFill/>
                </a:ln>
                <a:solidFill>
                  <a:srgbClr val="FFFFFF"/>
                </a:solidFill>
                <a:effectLst/>
                <a:uLnTx/>
                <a:uFillTx/>
                <a:latin typeface="Calibri"/>
              </a:rPr>
              <a:t> por una </a:t>
            </a:r>
            <a:r>
              <a:rPr kumimoji="0" lang="en-US" sz="4000" b="0" i="0" u="none" strike="noStrike" kern="1200" cap="none" spc="-1" normalizeH="0" baseline="0" noProof="0" dirty="0" err="1">
                <a:ln>
                  <a:noFill/>
                </a:ln>
                <a:solidFill>
                  <a:srgbClr val="FFFFFF"/>
                </a:solidFill>
                <a:effectLst/>
                <a:uLnTx/>
                <a:uFillTx/>
                <a:latin typeface="Calibri"/>
              </a:rPr>
              <a:t>ordenanza</a:t>
            </a:r>
            <a:r>
              <a:rPr kumimoji="0" lang="en-US" sz="4000" b="0" i="0" u="none" strike="noStrike" kern="1200" cap="none" spc="-1" normalizeH="0" baseline="0" noProof="0" dirty="0">
                <a:ln>
                  <a:noFill/>
                </a:ln>
                <a:solidFill>
                  <a:srgbClr val="FFFFFF"/>
                </a:solidFill>
                <a:effectLst/>
                <a:uLnTx/>
                <a:uFillTx/>
                <a:latin typeface="Calibri"/>
              </a:rPr>
              <a:t> municipal.</a:t>
            </a: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dirty="0">
                <a:ln>
                  <a:noFill/>
                </a:ln>
                <a:solidFill>
                  <a:srgbClr val="FFFFFF"/>
                </a:solidFill>
                <a:effectLst/>
                <a:uLnTx/>
                <a:uFillTx/>
                <a:latin typeface="Calibri"/>
              </a:rPr>
              <a:t>- Los </a:t>
            </a:r>
            <a:r>
              <a:rPr kumimoji="0" lang="en-US" sz="4000" b="0" i="0" u="none" strike="noStrike" kern="1200" cap="none" spc="-1" normalizeH="0" baseline="0" noProof="0" dirty="0" err="1">
                <a:ln>
                  <a:noFill/>
                </a:ln>
                <a:solidFill>
                  <a:srgbClr val="FFFFFF"/>
                </a:solidFill>
                <a:effectLst/>
                <a:uLnTx/>
                <a:uFillTx/>
                <a:latin typeface="Calibri"/>
              </a:rPr>
              <a:t>terminales</a:t>
            </a:r>
            <a:r>
              <a:rPr kumimoji="0" lang="en-US" sz="4000" b="0" i="0" u="none" strike="noStrike" kern="1200" cap="none" spc="-1" normalizeH="0" baseline="0" noProof="0" dirty="0">
                <a:ln>
                  <a:noFill/>
                </a:ln>
                <a:solidFill>
                  <a:srgbClr val="FFFFFF"/>
                </a:solidFill>
                <a:effectLst/>
                <a:uLnTx/>
                <a:uFillTx/>
                <a:latin typeface="Calibri"/>
              </a:rPr>
              <a:t> de buses, se </a:t>
            </a:r>
            <a:r>
              <a:rPr kumimoji="0" lang="en-US" sz="4000" b="0" i="0" u="none" strike="noStrike" kern="1200" cap="none" spc="-1" normalizeH="0" baseline="0" noProof="0" dirty="0" err="1">
                <a:ln>
                  <a:noFill/>
                </a:ln>
                <a:solidFill>
                  <a:srgbClr val="FFFFFF"/>
                </a:solidFill>
                <a:effectLst/>
                <a:uLnTx/>
                <a:uFillTx/>
                <a:latin typeface="Calibri"/>
              </a:rPr>
              <a:t>encuentran</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emplazados</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en</a:t>
            </a:r>
            <a:r>
              <a:rPr kumimoji="0" lang="en-US" sz="4000" b="0" i="0" u="none" strike="noStrike" kern="1200" cap="none" spc="-1" normalizeH="0" baseline="0" noProof="0" dirty="0">
                <a:ln>
                  <a:noFill/>
                </a:ln>
                <a:solidFill>
                  <a:srgbClr val="FFFFFF"/>
                </a:solidFill>
                <a:effectLst/>
                <a:uLnTx/>
                <a:uFillTx/>
                <a:latin typeface="Calibri"/>
              </a:rPr>
              <a:t> el </a:t>
            </a:r>
            <a:r>
              <a:rPr kumimoji="0" lang="en-US" sz="4000" b="0" i="0" u="none" strike="noStrike" kern="1200" cap="none" spc="-1" normalizeH="0" baseline="0" noProof="0" dirty="0" err="1">
                <a:ln>
                  <a:noFill/>
                </a:ln>
                <a:solidFill>
                  <a:srgbClr val="FFFFFF"/>
                </a:solidFill>
                <a:effectLst/>
                <a:uLnTx/>
                <a:uFillTx/>
                <a:latin typeface="Calibri"/>
              </a:rPr>
              <a:t>centro</a:t>
            </a:r>
            <a:r>
              <a:rPr kumimoji="0" lang="en-US" sz="4000" b="0" i="0" u="none" strike="noStrike" kern="1200" cap="none" spc="-1" normalizeH="0" baseline="0" noProof="0" dirty="0">
                <a:ln>
                  <a:noFill/>
                </a:ln>
                <a:solidFill>
                  <a:srgbClr val="FFFFFF"/>
                </a:solidFill>
                <a:effectLst/>
                <a:uLnTx/>
                <a:uFillTx/>
                <a:latin typeface="Calibri"/>
              </a:rPr>
              <a:t> de la ciudad, </a:t>
            </a:r>
            <a:r>
              <a:rPr kumimoji="0" lang="en-US" sz="4000" b="0" i="0" u="none" strike="noStrike" kern="1200" cap="none" spc="-1" normalizeH="0" baseline="0" noProof="0" dirty="0" err="1">
                <a:ln>
                  <a:noFill/>
                </a:ln>
                <a:solidFill>
                  <a:srgbClr val="FFFFFF"/>
                </a:solidFill>
                <a:effectLst/>
                <a:uLnTx/>
                <a:uFillTx/>
                <a:latin typeface="Calibri"/>
              </a:rPr>
              <a:t>generando</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conflictos</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operacionales</a:t>
            </a:r>
            <a:r>
              <a:rPr kumimoji="0" lang="en-US" sz="4000" b="0" i="0" u="none" strike="noStrike" kern="1200" cap="none" spc="-1" normalizeH="0" baseline="0" noProof="0" dirty="0">
                <a:ln>
                  <a:noFill/>
                </a:ln>
                <a:solidFill>
                  <a:srgbClr val="FFFFFF"/>
                </a:solidFill>
                <a:effectLst/>
                <a:uLnTx/>
                <a:uFillTx/>
                <a:latin typeface="Calibri"/>
              </a:rPr>
              <a:t> y que </a:t>
            </a:r>
            <a:r>
              <a:rPr kumimoji="0" lang="en-US" sz="4000" b="0" i="0" u="none" strike="noStrike" kern="1200" cap="none" spc="-1" normalizeH="0" baseline="0" noProof="0" dirty="0" err="1">
                <a:ln>
                  <a:noFill/>
                </a:ln>
                <a:solidFill>
                  <a:srgbClr val="FFFFFF"/>
                </a:solidFill>
                <a:effectLst/>
                <a:uLnTx/>
                <a:uFillTx/>
                <a:latin typeface="Calibri"/>
              </a:rPr>
              <a:t>afectan</a:t>
            </a:r>
            <a:r>
              <a:rPr kumimoji="0" lang="en-US" sz="4000" b="0" i="0" u="none" strike="noStrike" kern="1200" cap="none" spc="-1" normalizeH="0" baseline="0" noProof="0" dirty="0">
                <a:ln>
                  <a:noFill/>
                </a:ln>
                <a:solidFill>
                  <a:srgbClr val="FFFFFF"/>
                </a:solidFill>
                <a:effectLst/>
                <a:uLnTx/>
                <a:uFillTx/>
                <a:latin typeface="Calibri"/>
              </a:rPr>
              <a:t> las </a:t>
            </a:r>
            <a:r>
              <a:rPr kumimoji="0" lang="en-US" sz="4000" b="0" i="0" u="none" strike="noStrike" kern="1200" cap="none" spc="-1" normalizeH="0" baseline="0" noProof="0" dirty="0" err="1">
                <a:ln>
                  <a:noFill/>
                </a:ln>
                <a:solidFill>
                  <a:srgbClr val="FFFFFF"/>
                </a:solidFill>
                <a:effectLst/>
                <a:uLnTx/>
                <a:uFillTx/>
                <a:latin typeface="Calibri"/>
              </a:rPr>
              <a:t>actividades</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normales</a:t>
            </a:r>
            <a:r>
              <a:rPr kumimoji="0" lang="en-US" sz="4000" b="0" i="0" u="none" strike="noStrike" kern="1200" cap="none" spc="-1" normalizeH="0" baseline="0" noProof="0" dirty="0">
                <a:ln>
                  <a:noFill/>
                </a:ln>
                <a:solidFill>
                  <a:srgbClr val="FFFFFF"/>
                </a:solidFill>
                <a:effectLst/>
                <a:uLnTx/>
                <a:uFillTx/>
                <a:latin typeface="Calibri"/>
              </a:rPr>
              <a:t> de la </a:t>
            </a:r>
            <a:r>
              <a:rPr kumimoji="0" lang="en-US" sz="4000" b="0" i="0" u="none" strike="noStrike" kern="1200" cap="none" spc="-1" normalizeH="0" baseline="0" noProof="0" dirty="0" err="1">
                <a:ln>
                  <a:noFill/>
                </a:ln>
                <a:solidFill>
                  <a:srgbClr val="FFFFFF"/>
                </a:solidFill>
                <a:effectLst/>
                <a:uLnTx/>
                <a:uFillTx/>
                <a:latin typeface="Calibri"/>
              </a:rPr>
              <a:t>comuna</a:t>
            </a:r>
            <a:r>
              <a:rPr kumimoji="0" lang="en-US" sz="4000" b="0" i="0" u="none" strike="noStrike" kern="1200" cap="none" spc="-1" normalizeH="0" baseline="0" noProof="0" dirty="0">
                <a:ln>
                  <a:noFill/>
                </a:ln>
                <a:solidFill>
                  <a:srgbClr val="FFFFFF"/>
                </a:solidFill>
                <a:effectLst/>
                <a:uLnTx/>
                <a:uFillTx/>
                <a:latin typeface="Calibri"/>
              </a:rPr>
              <a:t>. Se </a:t>
            </a:r>
            <a:r>
              <a:rPr kumimoji="0" lang="en-US" sz="4000" b="0" i="0" u="none" strike="noStrike" kern="1200" cap="none" spc="-1" normalizeH="0" baseline="0" noProof="0" dirty="0" err="1">
                <a:ln>
                  <a:noFill/>
                </a:ln>
                <a:solidFill>
                  <a:srgbClr val="FFFFFF"/>
                </a:solidFill>
                <a:effectLst/>
                <a:uLnTx/>
                <a:uFillTx/>
                <a:latin typeface="Calibri"/>
              </a:rPr>
              <a:t>sugiere</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analizar</a:t>
            </a:r>
            <a:r>
              <a:rPr kumimoji="0" lang="en-US" sz="4000" b="0" i="0" u="none" strike="noStrike" kern="1200" cap="none" spc="-1" normalizeH="0" baseline="0" noProof="0" dirty="0">
                <a:ln>
                  <a:noFill/>
                </a:ln>
                <a:solidFill>
                  <a:srgbClr val="FFFFFF"/>
                </a:solidFill>
                <a:effectLst/>
                <a:uLnTx/>
                <a:uFillTx/>
                <a:latin typeface="Calibri"/>
              </a:rPr>
              <a:t> la </a:t>
            </a:r>
            <a:r>
              <a:rPr kumimoji="0" lang="en-US" sz="4000" b="0" i="0" u="none" strike="noStrike" kern="1200" cap="none" spc="-1" normalizeH="0" baseline="0" noProof="0" dirty="0" err="1">
                <a:ln>
                  <a:noFill/>
                </a:ln>
                <a:solidFill>
                  <a:srgbClr val="FFFFFF"/>
                </a:solidFill>
                <a:effectLst/>
                <a:uLnTx/>
                <a:uFillTx/>
                <a:latin typeface="Calibri"/>
              </a:rPr>
              <a:t>posibilidad</a:t>
            </a:r>
            <a:r>
              <a:rPr kumimoji="0" lang="en-US" sz="4000" b="0" i="0" u="none" strike="noStrike" kern="1200" cap="none" spc="-1" normalizeH="0" baseline="0" noProof="0" dirty="0">
                <a:ln>
                  <a:noFill/>
                </a:ln>
                <a:solidFill>
                  <a:srgbClr val="FFFFFF"/>
                </a:solidFill>
                <a:effectLst/>
                <a:uLnTx/>
                <a:uFillTx/>
                <a:latin typeface="Calibri"/>
              </a:rPr>
              <a:t> de </a:t>
            </a:r>
            <a:r>
              <a:rPr kumimoji="0" lang="en-US" sz="4000" b="0" i="0" u="none" strike="noStrike" kern="1200" cap="none" spc="-1" normalizeH="0" baseline="0" noProof="0" dirty="0" err="1">
                <a:ln>
                  <a:noFill/>
                </a:ln>
                <a:solidFill>
                  <a:srgbClr val="FFFFFF"/>
                </a:solidFill>
                <a:effectLst/>
                <a:uLnTx/>
                <a:uFillTx/>
                <a:latin typeface="Calibri"/>
              </a:rPr>
              <a:t>mejorar</a:t>
            </a:r>
            <a:r>
              <a:rPr kumimoji="0" lang="en-US" sz="4000" b="0" i="0" u="none" strike="noStrike" kern="1200" cap="none" spc="-1" normalizeH="0" baseline="0" noProof="0" dirty="0">
                <a:ln>
                  <a:noFill/>
                </a:ln>
                <a:solidFill>
                  <a:srgbClr val="FFFFFF"/>
                </a:solidFill>
                <a:effectLst/>
                <a:uLnTx/>
                <a:uFillTx/>
                <a:latin typeface="Calibri"/>
              </a:rPr>
              <a:t> los </a:t>
            </a:r>
            <a:r>
              <a:rPr kumimoji="0" lang="en-US" sz="4000" b="0" i="0" u="none" strike="noStrike" kern="1200" cap="none" spc="-1" normalizeH="0" baseline="0" noProof="0" dirty="0" err="1">
                <a:ln>
                  <a:noFill/>
                </a:ln>
                <a:solidFill>
                  <a:srgbClr val="FFFFFF"/>
                </a:solidFill>
                <a:effectLst/>
                <a:uLnTx/>
                <a:uFillTx/>
                <a:latin typeface="Calibri"/>
              </a:rPr>
              <a:t>ingresos</a:t>
            </a:r>
            <a:r>
              <a:rPr kumimoji="0" lang="en-US" sz="4000" b="0" i="0" u="none" strike="noStrike" kern="1200" cap="none" spc="-1" normalizeH="0" baseline="0" noProof="0" dirty="0">
                <a:ln>
                  <a:noFill/>
                </a:ln>
                <a:solidFill>
                  <a:srgbClr val="FFFFFF"/>
                </a:solidFill>
                <a:effectLst/>
                <a:uLnTx/>
                <a:uFillTx/>
                <a:latin typeface="Calibri"/>
              </a:rPr>
              <a:t> o </a:t>
            </a:r>
            <a:r>
              <a:rPr kumimoji="0" lang="en-US" sz="4000" b="0" i="0" u="none" strike="noStrike" kern="1200" cap="none" spc="-1" normalizeH="0" baseline="0" noProof="0" dirty="0" err="1">
                <a:ln>
                  <a:noFill/>
                </a:ln>
                <a:solidFill>
                  <a:srgbClr val="FFFFFF"/>
                </a:solidFill>
                <a:effectLst/>
                <a:uLnTx/>
                <a:uFillTx/>
                <a:latin typeface="Calibri"/>
              </a:rPr>
              <a:t>sugerir</a:t>
            </a:r>
            <a:r>
              <a:rPr kumimoji="0" lang="en-US" sz="4000" b="0" i="0" u="none" strike="noStrike" kern="1200" cap="none" spc="-1" normalizeH="0" baseline="0" noProof="0" dirty="0">
                <a:ln>
                  <a:noFill/>
                </a:ln>
                <a:solidFill>
                  <a:srgbClr val="FFFFFF"/>
                </a:solidFill>
                <a:effectLst/>
                <a:uLnTx/>
                <a:uFillTx/>
                <a:latin typeface="Calibri"/>
              </a:rPr>
              <a:t> una </a:t>
            </a:r>
            <a:r>
              <a:rPr kumimoji="0" lang="en-US" sz="4000" b="0" i="0" u="none" strike="noStrike" kern="1200" cap="none" spc="-1" normalizeH="0" baseline="0" noProof="0" dirty="0" err="1">
                <a:ln>
                  <a:noFill/>
                </a:ln>
                <a:solidFill>
                  <a:srgbClr val="FFFFFF"/>
                </a:solidFill>
                <a:effectLst/>
                <a:uLnTx/>
                <a:uFillTx/>
                <a:latin typeface="Calibri"/>
              </a:rPr>
              <a:t>nueva</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ubicación</a:t>
            </a:r>
            <a:r>
              <a:rPr kumimoji="0" lang="en-US" sz="4000" b="0" i="0" u="none" strike="noStrike" kern="1200" cap="none" spc="-1" normalizeH="0" baseline="0" noProof="0" dirty="0">
                <a:ln>
                  <a:noFill/>
                </a:ln>
                <a:solidFill>
                  <a:srgbClr val="FFFFFF"/>
                </a:solidFill>
                <a:effectLst/>
                <a:uLnTx/>
                <a:uFillTx/>
                <a:latin typeface="Calibri"/>
              </a:rPr>
              <a:t>.</a:t>
            </a:r>
            <a:endParaRPr kumimoji="0" lang="es-CL" sz="4000" b="0" i="0" u="none" strike="noStrike" kern="1200" cap="none" spc="-1" normalizeH="0" baseline="0" noProof="0" dirty="0">
              <a:ln>
                <a:noFill/>
              </a:ln>
              <a:solidFill>
                <a:prstClr val="black"/>
              </a:solidFill>
              <a:effectLst/>
              <a:uLnTx/>
              <a:uFillTx/>
              <a:latin typeface="Arial"/>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1" normalizeH="0" baseline="0" noProof="0" dirty="0">
                <a:ln>
                  <a:noFill/>
                </a:ln>
                <a:solidFill>
                  <a:srgbClr val="FFFFFF"/>
                </a:solidFill>
                <a:effectLst/>
                <a:uLnTx/>
                <a:uFillTx/>
                <a:latin typeface="Calibri"/>
              </a:rPr>
              <a:t>Se </a:t>
            </a:r>
            <a:r>
              <a:rPr kumimoji="0" lang="en-US" sz="4000" b="0" i="0" u="none" strike="noStrike" kern="1200" cap="none" spc="-1" normalizeH="0" baseline="0" noProof="0" dirty="0" err="1">
                <a:ln>
                  <a:noFill/>
                </a:ln>
                <a:solidFill>
                  <a:srgbClr val="FFFFFF"/>
                </a:solidFill>
                <a:effectLst/>
                <a:uLnTx/>
                <a:uFillTx/>
                <a:latin typeface="Calibri"/>
              </a:rPr>
              <a:t>observar</a:t>
            </a:r>
            <a:r>
              <a:rPr kumimoji="0" lang="en-US" sz="4000" b="0" i="0" u="none" strike="noStrike" kern="1200" cap="none" spc="-1" normalizeH="0" baseline="0" noProof="0" dirty="0">
                <a:ln>
                  <a:noFill/>
                </a:ln>
                <a:solidFill>
                  <a:srgbClr val="FFFFFF"/>
                </a:solidFill>
                <a:effectLst/>
                <a:uLnTx/>
                <a:uFillTx/>
                <a:latin typeface="Calibri"/>
              </a:rPr>
              <a:t> que </a:t>
            </a:r>
            <a:r>
              <a:rPr kumimoji="0" lang="en-US" sz="4000" b="0" i="0" u="none" strike="noStrike" kern="1200" cap="none" spc="-1" normalizeH="0" baseline="0" noProof="0" dirty="0" err="1">
                <a:ln>
                  <a:noFill/>
                </a:ln>
                <a:solidFill>
                  <a:srgbClr val="FFFFFF"/>
                </a:solidFill>
                <a:effectLst/>
                <a:uLnTx/>
                <a:uFillTx/>
                <a:latin typeface="Calibri"/>
              </a:rPr>
              <a:t>existe</a:t>
            </a:r>
            <a:r>
              <a:rPr kumimoji="0" lang="en-US" sz="4000" b="0" i="0" u="none" strike="noStrike" kern="1200" cap="none" spc="-1" normalizeH="0" baseline="0" noProof="0" dirty="0">
                <a:ln>
                  <a:noFill/>
                </a:ln>
                <a:solidFill>
                  <a:srgbClr val="FFFFFF"/>
                </a:solidFill>
                <a:effectLst/>
                <a:uLnTx/>
                <a:uFillTx/>
                <a:latin typeface="Calibri"/>
              </a:rPr>
              <a:t> una </a:t>
            </a:r>
            <a:r>
              <a:rPr kumimoji="0" lang="en-US" sz="4000" b="0" i="0" u="none" strike="noStrike" kern="1200" cap="none" spc="-1" normalizeH="0" baseline="0" noProof="0" dirty="0" err="1">
                <a:ln>
                  <a:noFill/>
                </a:ln>
                <a:solidFill>
                  <a:srgbClr val="FFFFFF"/>
                </a:solidFill>
                <a:effectLst/>
                <a:uLnTx/>
                <a:uFillTx/>
                <a:latin typeface="Calibri"/>
              </a:rPr>
              <a:t>oferta</a:t>
            </a:r>
            <a:r>
              <a:rPr kumimoji="0" lang="en-US" sz="4000" b="0" i="0" u="none" strike="noStrike" kern="1200" cap="none" spc="-1" normalizeH="0" baseline="0" noProof="0" dirty="0">
                <a:ln>
                  <a:noFill/>
                </a:ln>
                <a:solidFill>
                  <a:srgbClr val="FFFFFF"/>
                </a:solidFill>
                <a:effectLst/>
                <a:uLnTx/>
                <a:uFillTx/>
                <a:latin typeface="Calibri"/>
              </a:rPr>
              <a:t> de </a:t>
            </a:r>
            <a:r>
              <a:rPr kumimoji="0" lang="en-US" sz="4000" b="0" i="0" u="none" strike="noStrike" kern="1200" cap="none" spc="-1" normalizeH="0" baseline="0" noProof="0" dirty="0" err="1">
                <a:ln>
                  <a:noFill/>
                </a:ln>
                <a:solidFill>
                  <a:srgbClr val="FFFFFF"/>
                </a:solidFill>
                <a:effectLst/>
                <a:uLnTx/>
                <a:uFillTx/>
                <a:latin typeface="Calibri"/>
              </a:rPr>
              <a:t>transporte</a:t>
            </a:r>
            <a:r>
              <a:rPr kumimoji="0" lang="en-US" sz="4000" b="0" i="0" u="none" strike="noStrike" kern="1200" cap="none" spc="-1" normalizeH="0" baseline="0" noProof="0" dirty="0">
                <a:ln>
                  <a:noFill/>
                </a:ln>
                <a:solidFill>
                  <a:srgbClr val="FFFFFF"/>
                </a:solidFill>
                <a:effectLst/>
                <a:uLnTx/>
                <a:uFillTx/>
                <a:latin typeface="Calibri"/>
              </a:rPr>
              <a:t> rural que </a:t>
            </a:r>
            <a:r>
              <a:rPr kumimoji="0" lang="en-US" sz="4000" b="0" i="0" u="none" strike="noStrike" kern="1200" cap="none" spc="-1" normalizeH="0" baseline="0" noProof="0" dirty="0" err="1">
                <a:ln>
                  <a:noFill/>
                </a:ln>
                <a:solidFill>
                  <a:srgbClr val="FFFFFF"/>
                </a:solidFill>
                <a:effectLst/>
                <a:uLnTx/>
                <a:uFillTx/>
                <a:latin typeface="Calibri"/>
              </a:rPr>
              <a:t>facilita</a:t>
            </a:r>
            <a:r>
              <a:rPr kumimoji="0" lang="en-US" sz="4000" b="0" i="0" u="none" strike="noStrike" kern="1200" cap="none" spc="-1" normalizeH="0" baseline="0" noProof="0" dirty="0">
                <a:ln>
                  <a:noFill/>
                </a:ln>
                <a:solidFill>
                  <a:srgbClr val="FFFFFF"/>
                </a:solidFill>
                <a:effectLst/>
                <a:uLnTx/>
                <a:uFillTx/>
                <a:latin typeface="Calibri"/>
              </a:rPr>
              <a:t> la </a:t>
            </a:r>
            <a:r>
              <a:rPr kumimoji="0" lang="en-US" sz="4000" b="0" i="0" u="none" strike="noStrike" kern="1200" cap="none" spc="-1" normalizeH="0" baseline="0" noProof="0" dirty="0" err="1">
                <a:ln>
                  <a:noFill/>
                </a:ln>
                <a:solidFill>
                  <a:srgbClr val="FFFFFF"/>
                </a:solidFill>
                <a:effectLst/>
                <a:uLnTx/>
                <a:uFillTx/>
                <a:latin typeface="Calibri"/>
              </a:rPr>
              <a:t>accesibilidad</a:t>
            </a:r>
            <a:r>
              <a:rPr kumimoji="0" lang="en-US" sz="4000" b="0" i="0" u="none" strike="noStrike" kern="1200" cap="none" spc="-1" normalizeH="0" baseline="0" noProof="0" dirty="0">
                <a:ln>
                  <a:noFill/>
                </a:ln>
                <a:solidFill>
                  <a:srgbClr val="FFFFFF"/>
                </a:solidFill>
                <a:effectLst/>
                <a:uLnTx/>
                <a:uFillTx/>
                <a:latin typeface="Calibri"/>
              </a:rPr>
              <a:t> a </a:t>
            </a:r>
            <a:r>
              <a:rPr kumimoji="0" lang="en-US" sz="4000" b="0" i="0" u="none" strike="noStrike" kern="1200" cap="none" spc="-1" normalizeH="0" baseline="0" noProof="0" dirty="0" err="1">
                <a:ln>
                  <a:noFill/>
                </a:ln>
                <a:solidFill>
                  <a:srgbClr val="FFFFFF"/>
                </a:solidFill>
                <a:effectLst/>
                <a:uLnTx/>
                <a:uFillTx/>
                <a:latin typeface="Calibri"/>
              </a:rPr>
              <a:t>estas</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localidades</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Pucón</a:t>
            </a:r>
            <a:r>
              <a:rPr kumimoji="0" lang="en-US" sz="4000" b="0" i="0" u="none" strike="noStrike" kern="1200" cap="none" spc="-1" normalizeH="0" baseline="0" noProof="0" dirty="0">
                <a:ln>
                  <a:noFill/>
                </a:ln>
                <a:solidFill>
                  <a:srgbClr val="FFFFFF"/>
                </a:solidFill>
                <a:effectLst/>
                <a:uLnTx/>
                <a:uFillTx/>
                <a:latin typeface="Calibri"/>
              </a:rPr>
              <a:t>, </a:t>
            </a:r>
            <a:r>
              <a:rPr kumimoji="0" lang="en-US" sz="4000" b="0" i="0" u="none" strike="noStrike" kern="1200" cap="none" spc="-1" normalizeH="0" baseline="0" noProof="0" dirty="0" err="1">
                <a:ln>
                  <a:noFill/>
                </a:ln>
                <a:solidFill>
                  <a:srgbClr val="FFFFFF"/>
                </a:solidFill>
                <a:effectLst/>
                <a:uLnTx/>
                <a:uFillTx/>
                <a:latin typeface="Calibri"/>
              </a:rPr>
              <a:t>Caburgua</a:t>
            </a:r>
            <a:r>
              <a:rPr kumimoji="0" lang="en-US" sz="4000" b="0" i="0" u="none" strike="noStrike" kern="1200" cap="none" spc="-1" normalizeH="0" baseline="0" noProof="0" dirty="0">
                <a:ln>
                  <a:noFill/>
                </a:ln>
                <a:solidFill>
                  <a:srgbClr val="FFFFFF"/>
                </a:solidFill>
                <a:effectLst/>
                <a:uLnTx/>
                <a:uFillTx/>
                <a:latin typeface="Calibri"/>
              </a:rPr>
              <a:t> y Villa San Pedro).</a:t>
            </a:r>
          </a:p>
          <a:p>
            <a:pPr marL="571500" marR="0" lvl="0" indent="-571500" algn="l" defTabSz="914400" rtl="0" eaLnBrk="1" fontAlgn="auto" latinLnBrk="0" hangingPunct="1">
              <a:lnSpc>
                <a:spcPct val="100000"/>
              </a:lnSpc>
              <a:spcBef>
                <a:spcPts val="0"/>
              </a:spcBef>
              <a:spcAft>
                <a:spcPts val="0"/>
              </a:spcAft>
              <a:buClrTx/>
              <a:buSzTx/>
              <a:buFontTx/>
              <a:buChar char="-"/>
              <a:tabLst/>
              <a:defRPr/>
            </a:pPr>
            <a:endParaRPr kumimoji="0" lang="en-US" sz="4000" b="0" i="0" u="none" strike="noStrike" kern="1200" cap="none" spc="-1" normalizeH="0" baseline="0" noProof="0" dirty="0">
              <a:ln>
                <a:noFill/>
              </a:ln>
              <a:solidFill>
                <a:srgbClr val="FFFFFF"/>
              </a:solidFill>
              <a:effectLst/>
              <a:uLnTx/>
              <a:uFillTx/>
              <a:latin typeface="Calibri"/>
            </a:endParaRPr>
          </a:p>
          <a:p>
            <a:pPr marL="0" marR="0" lvl="0" indent="-571500" algn="l" defTabSz="914400" rtl="0" eaLnBrk="1" fontAlgn="auto" latinLnBrk="0" hangingPunct="1">
              <a:lnSpc>
                <a:spcPct val="100000"/>
              </a:lnSpc>
              <a:spcBef>
                <a:spcPts val="0"/>
              </a:spcBef>
              <a:spcAft>
                <a:spcPts val="0"/>
              </a:spcAft>
              <a:buClrTx/>
              <a:buSzTx/>
              <a:buFontTx/>
              <a:buChar char="-"/>
              <a:tabLst/>
              <a:defRPr/>
            </a:pPr>
            <a:r>
              <a:rPr kumimoji="0" lang="es-CL" sz="4000" b="0" i="0" u="none" strike="noStrike" kern="1200" cap="none" spc="-1" normalizeH="0" baseline="0" noProof="0" dirty="0">
                <a:ln>
                  <a:noFill/>
                </a:ln>
                <a:solidFill>
                  <a:srgbClr val="FFFFFF"/>
                </a:solidFill>
                <a:effectLst/>
                <a:uLnTx/>
                <a:uFillTx/>
                <a:latin typeface="Calibri"/>
              </a:rPr>
              <a:t>La comuna de Pucón presenta grandes atributos que refuerzan la idea de Ciudad Sustentable y Saludable, destacando su potencial turístico, los desplazamientos por entornos limpios y “amigables”, la voluntad política y el deseo de transformación acorde a los nuevos enfoques mundiales de planificación urbana</a:t>
            </a:r>
          </a:p>
          <a:p>
            <a:pPr marL="0" marR="0" lvl="0" indent="-571500" algn="l" defTabSz="914400" rtl="0" eaLnBrk="1" fontAlgn="auto" latinLnBrk="0" hangingPunct="1">
              <a:lnSpc>
                <a:spcPct val="100000"/>
              </a:lnSpc>
              <a:spcBef>
                <a:spcPts val="0"/>
              </a:spcBef>
              <a:spcAft>
                <a:spcPts val="0"/>
              </a:spcAft>
              <a:buClrTx/>
              <a:buSzTx/>
              <a:buFontTx/>
              <a:buChar char="-"/>
              <a:tabLst/>
              <a:defRPr/>
            </a:pPr>
            <a:endParaRPr kumimoji="0" lang="es-CL" sz="4000" b="0" i="0" u="none" strike="noStrike" kern="1200" cap="none" spc="-1" normalizeH="0" baseline="0" noProof="0" dirty="0">
              <a:ln>
                <a:noFill/>
              </a:ln>
              <a:solidFill>
                <a:srgbClr val="FFFFFF"/>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4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sz="1800" b="0" i="0" u="none" strike="noStrike" kern="1200" cap="none" spc="0" normalizeH="0" baseline="0" noProof="0" dirty="0">
                <a:ln>
                  <a:noFill/>
                </a:ln>
                <a:solidFill>
                  <a:prstClr val="black"/>
                </a:solidFill>
                <a:effectLst/>
                <a:uLnTx/>
                <a:uFillTx/>
                <a:latin typeface="Arial"/>
              </a:rPr>
            </a:br>
            <a:br>
              <a:rPr kumimoji="0" sz="1800" b="0" i="0" u="none" strike="noStrike" kern="1200" cap="none" spc="0" normalizeH="0" baseline="0" noProof="0" dirty="0">
                <a:ln>
                  <a:noFill/>
                </a:ln>
                <a:solidFill>
                  <a:prstClr val="black"/>
                </a:solidFill>
                <a:effectLst/>
                <a:uLnTx/>
                <a:uFillTx/>
                <a:latin typeface="Arial"/>
              </a:rPr>
            </a:br>
            <a:endParaRPr kumimoji="0" lang="es-CL" sz="4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4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4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4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4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4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4400" b="0" i="0" u="none" strike="noStrike" kern="1200" cap="none" spc="-1" normalizeH="0" baseline="0" noProof="0" dirty="0">
              <a:ln>
                <a:noFill/>
              </a:ln>
              <a:solidFill>
                <a:prstClr val="black"/>
              </a:solidFill>
              <a:effectLst/>
              <a:uLnTx/>
              <a:uFillTx/>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01F01760-D036-4E2B-AA89-DA7BD2887CDD}"/>
              </a:ext>
            </a:extLst>
          </p:cNvPr>
          <p:cNvSpPr/>
          <p:nvPr/>
        </p:nvSpPr>
        <p:spPr>
          <a:xfrm>
            <a:off x="8557452" y="10476734"/>
            <a:ext cx="25951639"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lang="es-CL" sz="6548" b="1" dirty="0">
                <a:solidFill>
                  <a:prstClr val="white"/>
                </a:solidFill>
                <a:ea typeface="PT Sans" charset="-52"/>
                <a:cs typeface="PT Sans" charset="-52"/>
              </a:rPr>
              <a:t>I</a:t>
            </a:r>
            <a:r>
              <a:rPr kumimoji="0" lang="es-CL" sz="6548" b="1" i="0" u="none" strike="noStrike" kern="1200" cap="none" spc="0" normalizeH="0" baseline="0" noProof="0" dirty="0">
                <a:ln>
                  <a:noFill/>
                </a:ln>
                <a:solidFill>
                  <a:prstClr val="white"/>
                </a:solidFill>
                <a:effectLst/>
                <a:uLnTx/>
                <a:uFillTx/>
                <a:ea typeface="PT Sans" charset="-52"/>
                <a:cs typeface="PT Sans" charset="-52"/>
              </a:rPr>
              <a:t>NFRAESTRUCTURA SANITARIA</a:t>
            </a:r>
          </a:p>
        </p:txBody>
      </p:sp>
      <p:cxnSp>
        <p:nvCxnSpPr>
          <p:cNvPr id="5" name="Conector recto 4">
            <a:extLst>
              <a:ext uri="{FF2B5EF4-FFF2-40B4-BE49-F238E27FC236}">
                <a16:creationId xmlns:a16="http://schemas.microsoft.com/office/drawing/2014/main" id="{4C8D8DD8-A53D-482E-A785-4D77CB15C600}"/>
              </a:ext>
            </a:extLst>
          </p:cNvPr>
          <p:cNvCxnSpPr/>
          <p:nvPr/>
        </p:nvCxnSpPr>
        <p:spPr>
          <a:xfrm>
            <a:off x="8557452" y="11576715"/>
            <a:ext cx="2312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8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01F01760-D036-4E2B-AA89-DA7BD2887CDD}"/>
              </a:ext>
            </a:extLst>
          </p:cNvPr>
          <p:cNvSpPr/>
          <p:nvPr/>
        </p:nvSpPr>
        <p:spPr>
          <a:xfrm>
            <a:off x="7802955" y="405035"/>
            <a:ext cx="25951639"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ea typeface="PT Sans" charset="-52"/>
                <a:cs typeface="PT Sans" charset="-52"/>
              </a:rPr>
              <a:t>INFRAESTRUCTURA SANITARIA</a:t>
            </a:r>
          </a:p>
        </p:txBody>
      </p:sp>
      <p:sp>
        <p:nvSpPr>
          <p:cNvPr id="5" name="CuadroTexto 4">
            <a:extLst>
              <a:ext uri="{FF2B5EF4-FFF2-40B4-BE49-F238E27FC236}">
                <a16:creationId xmlns:a16="http://schemas.microsoft.com/office/drawing/2014/main" id="{6FF787B2-2900-4BF2-892A-E40E570C374D}"/>
              </a:ext>
            </a:extLst>
          </p:cNvPr>
          <p:cNvSpPr txBox="1"/>
          <p:nvPr/>
        </p:nvSpPr>
        <p:spPr>
          <a:xfrm>
            <a:off x="1232885" y="2626867"/>
            <a:ext cx="356424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1" i="0" u="none" strike="noStrike" kern="1200" cap="none" spc="0" normalizeH="0" baseline="0" noProof="0" dirty="0">
                <a:ln>
                  <a:noFill/>
                </a:ln>
                <a:solidFill>
                  <a:prstClr val="white"/>
                </a:solidFill>
                <a:effectLst/>
                <a:uLnTx/>
                <a:uFillTx/>
                <a:latin typeface="Calibri" panose="020F0502020204030204"/>
                <a:ea typeface="+mn-ea"/>
                <a:cs typeface="+mn-cs"/>
              </a:rPr>
              <a:t>AGUA POTABLE </a:t>
            </a:r>
          </a:p>
        </p:txBody>
      </p:sp>
      <p:sp>
        <p:nvSpPr>
          <p:cNvPr id="6" name="CuadroTexto 5">
            <a:extLst>
              <a:ext uri="{FF2B5EF4-FFF2-40B4-BE49-F238E27FC236}">
                <a16:creationId xmlns:a16="http://schemas.microsoft.com/office/drawing/2014/main" id="{7ECC1996-07FE-4856-A4C0-8BC981BA91C3}"/>
              </a:ext>
            </a:extLst>
          </p:cNvPr>
          <p:cNvSpPr txBox="1"/>
          <p:nvPr/>
        </p:nvSpPr>
        <p:spPr>
          <a:xfrm>
            <a:off x="1166442" y="3736820"/>
            <a:ext cx="27148968"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Actualmente Aguas Araucanía tiene una cobertura de Agua Potable de 628 Ha, la cual corresponde a la zona sombreada de la siguiente imagen: </a:t>
            </a:r>
          </a:p>
        </p:txBody>
      </p:sp>
      <p:pic>
        <p:nvPicPr>
          <p:cNvPr id="7" name="Imagen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328" y="5182869"/>
            <a:ext cx="19287096" cy="941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a:extLst>
              <a:ext uri="{FF2B5EF4-FFF2-40B4-BE49-F238E27FC236}">
                <a16:creationId xmlns:a16="http://schemas.microsoft.com/office/drawing/2014/main" id="{7ECC1996-07FE-4856-A4C0-8BC981BA91C3}"/>
              </a:ext>
            </a:extLst>
          </p:cNvPr>
          <p:cNvSpPr txBox="1"/>
          <p:nvPr/>
        </p:nvSpPr>
        <p:spPr>
          <a:xfrm>
            <a:off x="1166442" y="15401722"/>
            <a:ext cx="26621158"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Según el Plan de Desarrollo (Noviembre 2019) se tiene la totalidad del área urbana cubierta y las proyecciones indican que a pesar de existir un aumento de población anual alta, los recursos hídricos existentes son suficientes para abarcar estas demandas. Junto con esto, el resultado de los  estudios de calidad del agua entregados por la SSI da cuenta que se cumplen con todos los parámetros establecidos.</a:t>
            </a:r>
          </a:p>
        </p:txBody>
      </p:sp>
    </p:spTree>
    <p:extLst>
      <p:ext uri="{BB962C8B-B14F-4D97-AF65-F5344CB8AC3E}">
        <p14:creationId xmlns:p14="http://schemas.microsoft.com/office/powerpoint/2010/main" val="1486714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01F01760-D036-4E2B-AA89-DA7BD2887CDD}"/>
              </a:ext>
            </a:extLst>
          </p:cNvPr>
          <p:cNvSpPr/>
          <p:nvPr/>
        </p:nvSpPr>
        <p:spPr>
          <a:xfrm>
            <a:off x="7802955" y="405035"/>
            <a:ext cx="25951639"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ea typeface="PT Sans" charset="-52"/>
                <a:cs typeface="PT Sans" charset="-52"/>
              </a:rPr>
              <a:t>INFRAESTRUCTURA SANITARIA</a:t>
            </a:r>
          </a:p>
        </p:txBody>
      </p:sp>
      <p:sp>
        <p:nvSpPr>
          <p:cNvPr id="9" name="CuadroTexto 8">
            <a:extLst>
              <a:ext uri="{FF2B5EF4-FFF2-40B4-BE49-F238E27FC236}">
                <a16:creationId xmlns:a16="http://schemas.microsoft.com/office/drawing/2014/main" id="{6FF787B2-2900-4BF2-892A-E40E570C374D}"/>
              </a:ext>
            </a:extLst>
          </p:cNvPr>
          <p:cNvSpPr txBox="1"/>
          <p:nvPr/>
        </p:nvSpPr>
        <p:spPr>
          <a:xfrm>
            <a:off x="1556010" y="2691346"/>
            <a:ext cx="4219297"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1" i="0" u="none" strike="noStrike" kern="1200" cap="none" spc="0" normalizeH="0" baseline="0" noProof="0" dirty="0">
                <a:ln>
                  <a:noFill/>
                </a:ln>
                <a:solidFill>
                  <a:prstClr val="white"/>
                </a:solidFill>
                <a:effectLst/>
                <a:uLnTx/>
                <a:uFillTx/>
                <a:latin typeface="Calibri" panose="020F0502020204030204"/>
                <a:ea typeface="+mn-ea"/>
                <a:cs typeface="+mn-cs"/>
              </a:rPr>
              <a:t>ALCANTARILLADO</a:t>
            </a:r>
            <a:r>
              <a:rPr kumimoji="0" lang="es-CL" sz="4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CuadroTexto 9">
            <a:extLst>
              <a:ext uri="{FF2B5EF4-FFF2-40B4-BE49-F238E27FC236}">
                <a16:creationId xmlns:a16="http://schemas.microsoft.com/office/drawing/2014/main" id="{7ECC1996-07FE-4856-A4C0-8BC981BA91C3}"/>
              </a:ext>
            </a:extLst>
          </p:cNvPr>
          <p:cNvSpPr txBox="1"/>
          <p:nvPr/>
        </p:nvSpPr>
        <p:spPr>
          <a:xfrm>
            <a:off x="1265400" y="4217520"/>
            <a:ext cx="26396036" cy="7355860"/>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Tx/>
              <a:buSzTx/>
              <a:buFontTx/>
              <a:buChar char="-"/>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A pesar de aumentar el porcentaje de cobertura a través de los años, se presenta un déficit considerable en la cobertura del Alcantarillado bordeando el 80% aproximadamente.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just" defTabSz="457200" rtl="0" eaLnBrk="1" fontAlgn="auto" latinLnBrk="0" hangingPunct="1">
              <a:lnSpc>
                <a:spcPct val="100000"/>
              </a:lnSpc>
              <a:spcBef>
                <a:spcPts val="0"/>
              </a:spcBef>
              <a:spcAft>
                <a:spcPts val="0"/>
              </a:spcAft>
              <a:buClrTx/>
              <a:buSzTx/>
              <a:buFontTx/>
              <a:buChar char="-"/>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Se estima en 4000 viviendas sin alcantarillado que pueden estar contaminando la napa subterránea y por ende el Lago Villarrica.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just" defTabSz="457200" rtl="0" eaLnBrk="1" fontAlgn="auto" latinLnBrk="0" hangingPunct="1">
              <a:lnSpc>
                <a:spcPct val="100000"/>
              </a:lnSpc>
              <a:spcBef>
                <a:spcPts val="0"/>
              </a:spcBef>
              <a:spcAft>
                <a:spcPts val="0"/>
              </a:spcAft>
              <a:buClrTx/>
              <a:buSzTx/>
              <a:buFontTx/>
              <a:buChar char="-"/>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Las localidades rurales carecen de servicios públicos de alcantarillado, y se sirven mediante soluciones particulares con fosas sépticas, pozos negros o letrinas, y eventualmente soluciones de tratamiento más avanzado.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   La planta de tratamiento de aguas servidas se encuentra con su capacidad limitada, por lo cual de continuar la tendencia de crecimiento urbano deberá ser 	ampliada o traslada a otro lugar.</a:t>
            </a:r>
          </a:p>
          <a:p>
            <a:pPr marL="457200" marR="0" lvl="0" indent="-457200" algn="l" defTabSz="457200" rtl="0" eaLnBrk="1" fontAlgn="auto" latinLnBrk="0" hangingPunct="1">
              <a:lnSpc>
                <a:spcPct val="100000"/>
              </a:lnSpc>
              <a:spcBef>
                <a:spcPts val="0"/>
              </a:spcBef>
              <a:spcAft>
                <a:spcPts val="0"/>
              </a:spcAft>
              <a:buClrTx/>
              <a:buSzTx/>
              <a:buFontTx/>
              <a:buChar char="-"/>
              <a:tabLst/>
              <a:defRPr/>
            </a:pPr>
            <a:endParaRPr kumimoji="0" lang="es-CL"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6FF787B2-2900-4BF2-892A-E40E570C374D}"/>
              </a:ext>
            </a:extLst>
          </p:cNvPr>
          <p:cNvSpPr txBox="1"/>
          <p:nvPr/>
        </p:nvSpPr>
        <p:spPr>
          <a:xfrm>
            <a:off x="1451040" y="11610485"/>
            <a:ext cx="378449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1" i="0" u="none" strike="noStrike" kern="1200" cap="none" spc="0" normalizeH="0" baseline="0" noProof="0" dirty="0">
                <a:ln>
                  <a:noFill/>
                </a:ln>
                <a:solidFill>
                  <a:prstClr val="white"/>
                </a:solidFill>
                <a:effectLst/>
                <a:uLnTx/>
                <a:uFillTx/>
                <a:latin typeface="Calibri" panose="020F0502020204030204"/>
                <a:ea typeface="+mn-ea"/>
                <a:cs typeface="+mn-cs"/>
              </a:rPr>
              <a:t>AGUAS LLUVIAS  </a:t>
            </a:r>
          </a:p>
        </p:txBody>
      </p:sp>
      <p:sp>
        <p:nvSpPr>
          <p:cNvPr id="13" name="CuadroTexto 12">
            <a:extLst>
              <a:ext uri="{FF2B5EF4-FFF2-40B4-BE49-F238E27FC236}">
                <a16:creationId xmlns:a16="http://schemas.microsoft.com/office/drawing/2014/main" id="{7ECC1996-07FE-4856-A4C0-8BC981BA91C3}"/>
              </a:ext>
            </a:extLst>
          </p:cNvPr>
          <p:cNvSpPr txBox="1"/>
          <p:nvPr/>
        </p:nvSpPr>
        <p:spPr>
          <a:xfrm>
            <a:off x="512468" y="13050708"/>
            <a:ext cx="27148968" cy="2554545"/>
          </a:xfrm>
          <a:prstGeom prst="rect">
            <a:avLst/>
          </a:prstGeom>
          <a:noFill/>
        </p:spPr>
        <p:txBody>
          <a:bodyPr wrap="square" rtlCol="0">
            <a:spAutoFit/>
          </a:bodyPr>
          <a:lstStyle/>
          <a:p>
            <a:pPr marL="914400" marR="0" lvl="2" indent="0" algn="just" defTabSz="4572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a:ln>
                  <a:noFill/>
                </a:ln>
                <a:solidFill>
                  <a:prstClr val="white"/>
                </a:solidFill>
                <a:effectLst/>
                <a:uLnTx/>
                <a:uFillTx/>
                <a:latin typeface="Calibri" panose="020F0502020204030204"/>
                <a:ea typeface="+mn-ea"/>
                <a:cs typeface="+mn-cs"/>
              </a:rPr>
              <a:t>El sistema de aguas lluvias se encuentra controlado mediante la pavimentación de calles con pendientes que permiten el correcto escurrimiento de éste recurso. Además, </a:t>
            </a: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contribuyen también la intercepción por la cubierta vegetal y la respectiva evapotranspiración y la alta permeabilidad del suelo con relleno de origen volcánico, que facilita la infiltración directa y restan caudal a la escorrentía superficial.</a:t>
            </a:r>
          </a:p>
        </p:txBody>
      </p:sp>
    </p:spTree>
    <p:extLst>
      <p:ext uri="{BB962C8B-B14F-4D97-AF65-F5344CB8AC3E}">
        <p14:creationId xmlns:p14="http://schemas.microsoft.com/office/powerpoint/2010/main" val="3918067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01F01760-D036-4E2B-AA89-DA7BD2887CDD}"/>
              </a:ext>
            </a:extLst>
          </p:cNvPr>
          <p:cNvSpPr/>
          <p:nvPr/>
        </p:nvSpPr>
        <p:spPr>
          <a:xfrm>
            <a:off x="7802955" y="405035"/>
            <a:ext cx="25951639"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ea typeface="PT Sans" charset="-52"/>
                <a:cs typeface="PT Sans" charset="-52"/>
              </a:rPr>
              <a:t>INFRAESTRUCTURA SANITARIA</a:t>
            </a:r>
          </a:p>
        </p:txBody>
      </p:sp>
      <p:sp>
        <p:nvSpPr>
          <p:cNvPr id="9" name="CuadroTexto 8">
            <a:extLst>
              <a:ext uri="{FF2B5EF4-FFF2-40B4-BE49-F238E27FC236}">
                <a16:creationId xmlns:a16="http://schemas.microsoft.com/office/drawing/2014/main" id="{6FF787B2-2900-4BF2-892A-E40E570C374D}"/>
              </a:ext>
            </a:extLst>
          </p:cNvPr>
          <p:cNvSpPr txBox="1"/>
          <p:nvPr/>
        </p:nvSpPr>
        <p:spPr>
          <a:xfrm>
            <a:off x="926647" y="2966309"/>
            <a:ext cx="10478702"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1" i="0" u="none" strike="noStrike" kern="1200" cap="none" spc="0" normalizeH="0" baseline="0" noProof="0" dirty="0">
                <a:ln>
                  <a:noFill/>
                </a:ln>
                <a:solidFill>
                  <a:prstClr val="white"/>
                </a:solidFill>
                <a:effectLst/>
                <a:uLnTx/>
                <a:uFillTx/>
                <a:latin typeface="Calibri" panose="020F0502020204030204"/>
                <a:ea typeface="+mn-ea"/>
                <a:cs typeface="+mn-cs"/>
              </a:rPr>
              <a:t>DEMANDA PROYECTADA DEL PLAN REGULADOR</a:t>
            </a:r>
            <a:r>
              <a:rPr kumimoji="0" lang="es-CL" sz="4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 name="CuadroTexto 13">
            <a:extLst>
              <a:ext uri="{FF2B5EF4-FFF2-40B4-BE49-F238E27FC236}">
                <a16:creationId xmlns:a16="http://schemas.microsoft.com/office/drawing/2014/main" id="{7ECC1996-07FE-4856-A4C0-8BC981BA91C3}"/>
              </a:ext>
            </a:extLst>
          </p:cNvPr>
          <p:cNvSpPr txBox="1"/>
          <p:nvPr/>
        </p:nvSpPr>
        <p:spPr>
          <a:xfrm>
            <a:off x="926647" y="4585562"/>
            <a:ext cx="26606953" cy="1412694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En términos generales se define el Área urbana y a partir de ésta se sectoriza Pucón según el uso del suelo. Con esto se define el territorio donde Aguas Araucanía debe operar permitiendo realizar las proyecciones correspondientes que permitan un análisis sanitario completo de la situación actual y futura de la ciudad.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Según se acordó en la reunión del día 9 de junio del 2020 en la cuál estuvo presente Consultora Nómade, representantes de la SISS, de la Municipalidad de Pucón y Aguas Araucanía, se acordó por parte de ésta última entregar toda la información necesaria y actualizada que permita desarrollar la estimación de viviendas y clientes, y con esto, la proyección de demanda de servicio de Agua Potable, Alcantarillado y Aguas lluvias correspondiente.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La información solicitada en la reunión del día 9 de Junio de 2020 es la siguiente: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 Cuadros de infraestructura con calificación.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 Esquemas de infraestructura de agua potable y aguas servidas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  (obras existentes y futuras).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 Planos territorio operacional agua potable y aguas servidas.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 Planos con infraestructura sanitaria.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prstClr val="white"/>
                </a:solidFill>
                <a:effectLst/>
                <a:uLnTx/>
                <a:uFillTx/>
                <a:latin typeface="Calibri" panose="020F0502020204030204"/>
                <a:ea typeface="+mn-ea"/>
                <a:cs typeface="+mn-cs"/>
              </a:rPr>
              <a:t>- Ficha FAT (ficha de antecedentes técnicos).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 Información base de demanda.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 Criterio de dimensionamiento.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 Resultados modelamientos de redes.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 Proyección de demanda en agua potable y agua servidas.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4000" b="0" i="0" u="none" strike="noStrike" kern="1200" cap="none" spc="0" normalizeH="0" baseline="0" noProof="0" dirty="0">
                <a:ln>
                  <a:noFill/>
                </a:ln>
                <a:solidFill>
                  <a:prstClr val="white"/>
                </a:solidFill>
                <a:effectLst/>
                <a:uLnTx/>
                <a:uFillTx/>
                <a:latin typeface="Calibri" panose="020F0502020204030204"/>
                <a:ea typeface="+mn-ea"/>
                <a:cs typeface="+mn-cs"/>
              </a:rPr>
              <a:t>- Cronograma de obras planificadas.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734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01F01760-D036-4E2B-AA89-DA7BD2887CDD}"/>
              </a:ext>
            </a:extLst>
          </p:cNvPr>
          <p:cNvSpPr/>
          <p:nvPr/>
        </p:nvSpPr>
        <p:spPr>
          <a:xfrm>
            <a:off x="10091285" y="10141821"/>
            <a:ext cx="25951639"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ea typeface="PT Sans" charset="-52"/>
                <a:cs typeface="PT Sans" charset="-52"/>
              </a:rPr>
              <a:t>CONSULTA INDÍGENA</a:t>
            </a:r>
          </a:p>
        </p:txBody>
      </p:sp>
      <p:cxnSp>
        <p:nvCxnSpPr>
          <p:cNvPr id="5" name="Conector recto 4">
            <a:extLst>
              <a:ext uri="{FF2B5EF4-FFF2-40B4-BE49-F238E27FC236}">
                <a16:creationId xmlns:a16="http://schemas.microsoft.com/office/drawing/2014/main" id="{8B84B749-0713-45FB-BDA6-C424FB93A77F}"/>
              </a:ext>
            </a:extLst>
          </p:cNvPr>
          <p:cNvCxnSpPr/>
          <p:nvPr/>
        </p:nvCxnSpPr>
        <p:spPr>
          <a:xfrm>
            <a:off x="10091285" y="11241802"/>
            <a:ext cx="2312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019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sp>
        <p:nvSpPr>
          <p:cNvPr id="10" name="Rectángulo 9"/>
          <p:cNvSpPr/>
          <p:nvPr/>
        </p:nvSpPr>
        <p:spPr>
          <a:xfrm>
            <a:off x="1279930" y="15962924"/>
            <a:ext cx="25951639" cy="1323439"/>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8000" b="1" i="0" u="none" strike="noStrike" kern="1200" cap="none" spc="0" normalizeH="0" baseline="0" noProof="0" dirty="0">
                <a:ln>
                  <a:noFill/>
                </a:ln>
                <a:solidFill>
                  <a:prstClr val="white"/>
                </a:solidFill>
                <a:effectLst/>
                <a:uLnTx/>
                <a:uFillTx/>
                <a:ea typeface="PT Sans" charset="-52"/>
                <a:cs typeface="PT Sans" charset="-52"/>
              </a:rPr>
              <a:t>VISIÓN : CIUDAD SUSTENTABLE, SEGURA Y SALUDABLE  </a:t>
            </a:r>
          </a:p>
        </p:txBody>
      </p:sp>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89" name="Imagen 88" descr="Imagen que contiene exterior, montaña, casa, nieve&#10;&#10;Descripción generada automáticamente">
            <a:extLst>
              <a:ext uri="{FF2B5EF4-FFF2-40B4-BE49-F238E27FC236}">
                <a16:creationId xmlns:a16="http://schemas.microsoft.com/office/drawing/2014/main" id="{297C7C3A-AC10-44B1-AD2B-0391BFA04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8542" y="3824088"/>
            <a:ext cx="13817250" cy="10362939"/>
          </a:xfrm>
          <a:prstGeom prst="rect">
            <a:avLst/>
          </a:prstGeom>
        </p:spPr>
      </p:pic>
      <p:sp>
        <p:nvSpPr>
          <p:cNvPr id="17" name="Rectángulo 16">
            <a:extLst>
              <a:ext uri="{FF2B5EF4-FFF2-40B4-BE49-F238E27FC236}">
                <a16:creationId xmlns:a16="http://schemas.microsoft.com/office/drawing/2014/main" id="{962AAB1A-BBA2-4337-ABB7-02F756C3B07E}"/>
              </a:ext>
            </a:extLst>
          </p:cNvPr>
          <p:cNvSpPr/>
          <p:nvPr/>
        </p:nvSpPr>
        <p:spPr>
          <a:xfrm>
            <a:off x="438499" y="1441930"/>
            <a:ext cx="13817250" cy="988636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latin typeface="PT Sans" charset="-52"/>
                <a:ea typeface="PT Sans" charset="-52"/>
                <a:cs typeface="PT Sans" charset="-52"/>
              </a:rPr>
              <a:t>MARCO ESTRATEGICO</a:t>
            </a:r>
            <a:endParaRPr lang="es-CL" sz="6548" b="1" dirty="0">
              <a:solidFill>
                <a:prstClr val="white"/>
              </a:solidFill>
              <a:latin typeface="PT Sans" charset="-52"/>
              <a:ea typeface="PT Sans" charset="-52"/>
              <a:cs typeface="PT Sans" charset="-52"/>
            </a:endParaRPr>
          </a:p>
          <a:p>
            <a:pPr marL="0" marR="0" lvl="0" indent="0" algn="l" defTabSz="2138538" rtl="0" eaLnBrk="1" fontAlgn="auto" latinLnBrk="0" hangingPunct="1">
              <a:lnSpc>
                <a:spcPct val="100000"/>
              </a:lnSpc>
              <a:spcBef>
                <a:spcPts val="0"/>
              </a:spcBef>
              <a:spcAft>
                <a:spcPts val="0"/>
              </a:spcAft>
              <a:buClrTx/>
              <a:buSzTx/>
              <a:buFontTx/>
              <a:buNone/>
              <a:tabLst/>
              <a:defRPr/>
            </a:pPr>
            <a:endParaRPr kumimoji="0" lang="es-CL" sz="6548" b="1" i="0" u="none" strike="noStrike" kern="1200" cap="none" spc="0" normalizeH="0" baseline="0" noProof="0" dirty="0">
              <a:ln>
                <a:noFill/>
              </a:ln>
              <a:solidFill>
                <a:prstClr val="white"/>
              </a:solidFill>
              <a:effectLst/>
              <a:uLnTx/>
              <a:uFillTx/>
              <a:latin typeface="PT Sans" charset="-52"/>
              <a:ea typeface="PT Sans" charset="-52"/>
              <a:cs typeface="PT Sans" charset="-52"/>
            </a:endParaRPr>
          </a:p>
          <a:p>
            <a:pPr marR="0" lvl="0" algn="just" defTabSz="2138538" rtl="0" eaLnBrk="1" fontAlgn="auto" latinLnBrk="0" hangingPunct="1">
              <a:lnSpc>
                <a:spcPct val="100000"/>
              </a:lnSpc>
              <a:spcBef>
                <a:spcPts val="0"/>
              </a:spcBef>
              <a:spcAft>
                <a:spcPts val="0"/>
              </a:spcAft>
              <a:buClrTx/>
              <a:buSzTx/>
              <a:tabLst/>
              <a:defRPr/>
            </a:pPr>
            <a:r>
              <a:rPr lang="es-CL" sz="6548" dirty="0">
                <a:solidFill>
                  <a:prstClr val="white"/>
                </a:solidFill>
                <a:latin typeface="PT Sans" charset="-52"/>
                <a:ea typeface="PT Sans" charset="-52"/>
                <a:cs typeface="PT Sans" charset="-52"/>
              </a:rPr>
              <a:t>-</a:t>
            </a:r>
            <a:r>
              <a:rPr lang="es-CL" sz="6548" b="1" dirty="0">
                <a:solidFill>
                  <a:prstClr val="white"/>
                </a:solidFill>
                <a:latin typeface="PT Sans" charset="-52"/>
                <a:ea typeface="PT Sans" charset="-52"/>
                <a:cs typeface="PT Sans" charset="-52"/>
              </a:rPr>
              <a:t> </a:t>
            </a:r>
            <a:r>
              <a:rPr lang="es-CL" sz="4000" b="1" dirty="0">
                <a:solidFill>
                  <a:prstClr val="white"/>
                </a:solidFill>
                <a:latin typeface="PT Sans" charset="-52"/>
                <a:ea typeface="PT Sans" charset="-52"/>
                <a:cs typeface="PT Sans" charset="-52"/>
              </a:rPr>
              <a:t>POLITICA NACIONAL DEDESARROLLO URBANO </a:t>
            </a:r>
            <a:r>
              <a:rPr kumimoji="0" lang="es-CL" sz="4000" b="1" i="0" u="none" strike="noStrike" kern="1200" cap="none" spc="0" normalizeH="0" baseline="0" noProof="0" dirty="0">
                <a:ln>
                  <a:noFill/>
                </a:ln>
                <a:solidFill>
                  <a:prstClr val="white"/>
                </a:solidFill>
                <a:effectLst/>
                <a:uLnTx/>
                <a:uFillTx/>
                <a:latin typeface="PT Sans" charset="-52"/>
                <a:ea typeface="PT Sans" charset="-52"/>
                <a:cs typeface="PT Sans" charset="-52"/>
              </a:rPr>
              <a:t> (MINVU, 2014)</a:t>
            </a:r>
          </a:p>
          <a:p>
            <a:pPr marL="571500" marR="0" lvl="0" indent="-571500" algn="just" defTabSz="2138538" rtl="0" eaLnBrk="1" fontAlgn="auto" latinLnBrk="0" hangingPunct="1">
              <a:lnSpc>
                <a:spcPct val="100000"/>
              </a:lnSpc>
              <a:spcBef>
                <a:spcPts val="0"/>
              </a:spcBef>
              <a:spcAft>
                <a:spcPts val="0"/>
              </a:spcAft>
              <a:buClrTx/>
              <a:buSzTx/>
              <a:buFontTx/>
              <a:buChar char="-"/>
              <a:tabLst/>
              <a:defRPr/>
            </a:pPr>
            <a:r>
              <a:rPr kumimoji="0" lang="es-CL" sz="4000" b="1" i="0" u="none" strike="noStrike" kern="1200" cap="none" spc="0" normalizeH="0" baseline="0" noProof="0" dirty="0">
                <a:ln>
                  <a:noFill/>
                </a:ln>
                <a:solidFill>
                  <a:prstClr val="white"/>
                </a:solidFill>
                <a:effectLst/>
                <a:uLnTx/>
                <a:uFillTx/>
                <a:latin typeface="PT Sans" charset="-52"/>
                <a:ea typeface="PT Sans" charset="-52"/>
                <a:cs typeface="PT Sans" charset="-52"/>
              </a:rPr>
              <a:t>PLAN DE ADAPTACION DE CAMBIO CLIMATICO PARA CIUDADES, 2018- 2022 (CONSEJO DE MINISTROS)</a:t>
            </a:r>
            <a:endParaRPr lang="es-CL" sz="4000" b="1" dirty="0">
              <a:solidFill>
                <a:prstClr val="white"/>
              </a:solidFill>
              <a:latin typeface="PT Sans" charset="-52"/>
              <a:ea typeface="PT Sans" charset="-52"/>
              <a:cs typeface="PT Sans" charset="-52"/>
            </a:endParaRPr>
          </a:p>
          <a:p>
            <a:pPr marL="571500" marR="0" lvl="0" indent="-571500" algn="just" defTabSz="2138538" rtl="0" eaLnBrk="1" fontAlgn="auto" latinLnBrk="0" hangingPunct="1">
              <a:lnSpc>
                <a:spcPct val="100000"/>
              </a:lnSpc>
              <a:spcBef>
                <a:spcPts val="0"/>
              </a:spcBef>
              <a:spcAft>
                <a:spcPts val="0"/>
              </a:spcAft>
              <a:buClrTx/>
              <a:buSzTx/>
              <a:buFontTx/>
              <a:buChar char="-"/>
              <a:tabLst/>
              <a:defRPr/>
            </a:pPr>
            <a:r>
              <a:rPr kumimoji="0" lang="es-CL" sz="4000" b="1" i="0" u="none" strike="noStrike" kern="1200" cap="none" spc="0" normalizeH="0" baseline="0" noProof="0" dirty="0">
                <a:ln>
                  <a:noFill/>
                </a:ln>
                <a:solidFill>
                  <a:prstClr val="white"/>
                </a:solidFill>
                <a:effectLst/>
                <a:uLnTx/>
                <a:uFillTx/>
                <a:latin typeface="PT Sans" charset="-52"/>
                <a:ea typeface="PT Sans" charset="-52"/>
                <a:cs typeface="PT Sans" charset="-52"/>
              </a:rPr>
              <a:t>ZOIT VILLARRICA- PUCON (MINISTERIO DE ECONOMIA 2017).</a:t>
            </a:r>
          </a:p>
          <a:p>
            <a:pPr marL="571500" marR="0" lvl="0" indent="-571500" algn="just" defTabSz="2138538" rtl="0" eaLnBrk="1" fontAlgn="auto" latinLnBrk="0" hangingPunct="1">
              <a:lnSpc>
                <a:spcPct val="100000"/>
              </a:lnSpc>
              <a:spcBef>
                <a:spcPts val="0"/>
              </a:spcBef>
              <a:spcAft>
                <a:spcPts val="0"/>
              </a:spcAft>
              <a:buClrTx/>
              <a:buSzTx/>
              <a:buFontTx/>
              <a:buChar char="-"/>
              <a:tabLst/>
              <a:defRPr/>
            </a:pPr>
            <a:r>
              <a:rPr lang="es-CL" sz="4000" b="1" dirty="0">
                <a:solidFill>
                  <a:prstClr val="white"/>
                </a:solidFill>
              </a:rPr>
              <a:t>ZONA</a:t>
            </a:r>
            <a:r>
              <a:rPr lang="es-CL" sz="4000" b="1" dirty="0">
                <a:solidFill>
                  <a:prstClr val="white"/>
                </a:solidFill>
                <a:latin typeface="PT Sans" charset="-52"/>
                <a:ea typeface="PT Sans" charset="-52"/>
                <a:cs typeface="PT Sans" charset="-52"/>
              </a:rPr>
              <a:t> SATURADA LAGO VILLARRICA (DS.43, 2017)</a:t>
            </a:r>
          </a:p>
          <a:p>
            <a:pPr marL="571500" marR="0" lvl="0" indent="-571500" algn="just" defTabSz="2138538" rtl="0" eaLnBrk="1" fontAlgn="auto" latinLnBrk="0" hangingPunct="1">
              <a:lnSpc>
                <a:spcPct val="100000"/>
              </a:lnSpc>
              <a:spcBef>
                <a:spcPts val="0"/>
              </a:spcBef>
              <a:spcAft>
                <a:spcPts val="0"/>
              </a:spcAft>
              <a:buClrTx/>
              <a:buSzTx/>
              <a:buFontTx/>
              <a:buChar char="-"/>
              <a:tabLst/>
              <a:defRPr/>
            </a:pPr>
            <a:r>
              <a:rPr lang="es-CL" sz="4000" b="1" dirty="0">
                <a:solidFill>
                  <a:prstClr val="white"/>
                </a:solidFill>
                <a:latin typeface="PT Sans" charset="-52"/>
                <a:ea typeface="PT Sans" charset="-52"/>
                <a:cs typeface="PT Sans" charset="-52"/>
              </a:rPr>
              <a:t>PLADECO (2016-2020)</a:t>
            </a:r>
          </a:p>
          <a:p>
            <a:pPr marL="857250" marR="0" lvl="0" indent="-857250" algn="just" defTabSz="2138538" rtl="0" eaLnBrk="1" fontAlgn="auto" latinLnBrk="0" hangingPunct="1">
              <a:lnSpc>
                <a:spcPct val="100000"/>
              </a:lnSpc>
              <a:spcBef>
                <a:spcPts val="0"/>
              </a:spcBef>
              <a:spcAft>
                <a:spcPts val="0"/>
              </a:spcAft>
              <a:buClrTx/>
              <a:buSzTx/>
              <a:buFontTx/>
              <a:buChar char="-"/>
              <a:tabLst/>
              <a:defRPr/>
            </a:pPr>
            <a:endParaRPr lang="es-CL" sz="4000" b="1" dirty="0">
              <a:solidFill>
                <a:prstClr val="white"/>
              </a:solidFill>
              <a:latin typeface="PT Sans" charset="-52"/>
              <a:ea typeface="PT Sans" charset="-52"/>
              <a:cs typeface="PT Sans" charset="-52"/>
            </a:endParaRPr>
          </a:p>
          <a:p>
            <a:pPr marL="857250" marR="0" lvl="0" indent="-857250" algn="just" defTabSz="2138538" rtl="0" eaLnBrk="1" fontAlgn="auto" latinLnBrk="0" hangingPunct="1">
              <a:lnSpc>
                <a:spcPct val="100000"/>
              </a:lnSpc>
              <a:spcBef>
                <a:spcPts val="0"/>
              </a:spcBef>
              <a:spcAft>
                <a:spcPts val="0"/>
              </a:spcAft>
              <a:buClrTx/>
              <a:buSzTx/>
              <a:buFontTx/>
              <a:buChar char="-"/>
              <a:tabLst/>
              <a:defRPr/>
            </a:pPr>
            <a:r>
              <a:rPr lang="es-CL" sz="4000" b="1" dirty="0">
                <a:solidFill>
                  <a:prstClr val="white"/>
                </a:solidFill>
                <a:latin typeface="PT Sans" charset="-52"/>
                <a:ea typeface="PT Sans" charset="-52"/>
                <a:cs typeface="PT Sans" charset="-52"/>
              </a:rPr>
              <a:t>OTROS ESTUDIOS: </a:t>
            </a:r>
          </a:p>
          <a:p>
            <a:pPr marL="857250" marR="0" lvl="0" indent="-857250" algn="just" defTabSz="2138538" rtl="0" eaLnBrk="1" fontAlgn="auto" latinLnBrk="0" hangingPunct="1">
              <a:lnSpc>
                <a:spcPct val="100000"/>
              </a:lnSpc>
              <a:spcBef>
                <a:spcPts val="0"/>
              </a:spcBef>
              <a:spcAft>
                <a:spcPts val="0"/>
              </a:spcAft>
              <a:buClrTx/>
              <a:buSzTx/>
              <a:buFontTx/>
              <a:buChar char="-"/>
              <a:tabLst/>
              <a:defRPr/>
            </a:pPr>
            <a:r>
              <a:rPr lang="es-CL" sz="4000" b="1" dirty="0">
                <a:solidFill>
                  <a:prstClr val="white"/>
                </a:solidFill>
                <a:latin typeface="PT Sans" charset="-52"/>
                <a:ea typeface="PT Sans" charset="-52"/>
                <a:cs typeface="PT Sans" charset="-52"/>
              </a:rPr>
              <a:t>SERNAGEOMIN 2000; INSTITUTO NACIONAL DE HIDRAULICA (2015)</a:t>
            </a:r>
          </a:p>
          <a:p>
            <a:pPr marL="857250" marR="0" lvl="0" indent="-857250" algn="just" defTabSz="2138538" rtl="0" eaLnBrk="1" fontAlgn="auto" latinLnBrk="0" hangingPunct="1">
              <a:lnSpc>
                <a:spcPct val="100000"/>
              </a:lnSpc>
              <a:spcBef>
                <a:spcPts val="0"/>
              </a:spcBef>
              <a:spcAft>
                <a:spcPts val="0"/>
              </a:spcAft>
              <a:buClrTx/>
              <a:buSzTx/>
              <a:buFontTx/>
              <a:buChar char="-"/>
              <a:tabLst/>
              <a:defRPr/>
            </a:pPr>
            <a:r>
              <a:rPr lang="es-CL" sz="4000" b="1" dirty="0">
                <a:solidFill>
                  <a:prstClr val="white"/>
                </a:solidFill>
                <a:latin typeface="PT Sans" charset="-52"/>
                <a:ea typeface="PT Sans" charset="-52"/>
                <a:cs typeface="PT Sans" charset="-52"/>
              </a:rPr>
              <a:t>PLAN DE EMERGENCIA (INTENDENCIA R. DE LA ARAUCANIA, 2018)</a:t>
            </a:r>
            <a:endParaRPr kumimoji="0" lang="es-CL" sz="4000" b="1" i="0" u="none" strike="noStrike" kern="1200" cap="none" spc="0" normalizeH="0" baseline="0" noProof="0" dirty="0">
              <a:ln>
                <a:noFill/>
              </a:ln>
              <a:solidFill>
                <a:prstClr val="white"/>
              </a:solidFill>
              <a:effectLst/>
              <a:uLnTx/>
              <a:uFillTx/>
              <a:latin typeface="PT Sans" charset="-52"/>
              <a:ea typeface="PT Sans" charset="-52"/>
              <a:cs typeface="PT Sans" charset="-52"/>
            </a:endParaRPr>
          </a:p>
        </p:txBody>
      </p:sp>
    </p:spTree>
    <p:extLst>
      <p:ext uri="{BB962C8B-B14F-4D97-AF65-F5344CB8AC3E}">
        <p14:creationId xmlns:p14="http://schemas.microsoft.com/office/powerpoint/2010/main" val="1106145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sp>
        <p:nvSpPr>
          <p:cNvPr id="2" name="1 Rectángulo"/>
          <p:cNvSpPr/>
          <p:nvPr/>
        </p:nvSpPr>
        <p:spPr>
          <a:xfrm>
            <a:off x="2260953" y="7099158"/>
            <a:ext cx="8532198" cy="70801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4001" b="0" i="0" u="none" strike="noStrike" kern="1200" cap="none" spc="0" normalizeH="0" baseline="0" noProof="0" dirty="0">
                <a:ln>
                  <a:noFill/>
                </a:ln>
                <a:solidFill>
                  <a:prstClr val="white"/>
                </a:solidFill>
                <a:effectLst/>
                <a:uLnTx/>
                <a:uFillTx/>
                <a:latin typeface="Calibri" panose="020F0502020204030204"/>
                <a:ea typeface="+mn-ea"/>
                <a:cs typeface="+mn-cs"/>
              </a:rPr>
              <a:t>CONVENIO 169</a:t>
            </a:r>
            <a:endParaRPr kumimoji="0" lang="es-CL" sz="4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ángulo 9"/>
          <p:cNvSpPr/>
          <p:nvPr/>
        </p:nvSpPr>
        <p:spPr>
          <a:xfrm>
            <a:off x="1162850" y="1667522"/>
            <a:ext cx="10923497"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ea typeface="PT Sans" charset="-52"/>
                <a:cs typeface="PT Sans" charset="-52"/>
              </a:rPr>
              <a:t>CONSULTA INDÍGENA</a:t>
            </a:r>
          </a:p>
        </p:txBody>
      </p:sp>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id="{3DC41A17-754F-4D94-8119-E23F2A00CB46}"/>
              </a:ext>
            </a:extLst>
          </p:cNvPr>
          <p:cNvSpPr/>
          <p:nvPr/>
        </p:nvSpPr>
        <p:spPr>
          <a:xfrm>
            <a:off x="2298008" y="7924280"/>
            <a:ext cx="8191843" cy="70801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4001" b="1" i="0" u="none" strike="noStrike" kern="1200" cap="none" spc="0" normalizeH="0" baseline="0" noProof="0" dirty="0">
                <a:ln>
                  <a:noFill/>
                </a:ln>
                <a:solidFill>
                  <a:prstClr val="white"/>
                </a:solidFill>
                <a:effectLst/>
                <a:uLnTx/>
                <a:uFillTx/>
                <a:latin typeface="Calibri" panose="020F0502020204030204"/>
                <a:ea typeface="+mn-ea"/>
                <a:cs typeface="+mn-cs"/>
              </a:rPr>
              <a:t>DECRETO 66/2014</a:t>
            </a:r>
          </a:p>
        </p:txBody>
      </p:sp>
      <p:sp>
        <p:nvSpPr>
          <p:cNvPr id="9" name="Rectángulo 8">
            <a:extLst>
              <a:ext uri="{FF2B5EF4-FFF2-40B4-BE49-F238E27FC236}">
                <a16:creationId xmlns:a16="http://schemas.microsoft.com/office/drawing/2014/main" id="{4E2C0EB8-245D-451E-BCA9-DBB7608A3F57}"/>
              </a:ext>
            </a:extLst>
          </p:cNvPr>
          <p:cNvSpPr/>
          <p:nvPr/>
        </p:nvSpPr>
        <p:spPr>
          <a:xfrm>
            <a:off x="1127895" y="9650066"/>
            <a:ext cx="8303597" cy="13236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4001" b="1" i="0" u="none" strike="noStrike" kern="1200" cap="none" spc="0" normalizeH="0" baseline="0" noProof="0" dirty="0">
                <a:ln>
                  <a:noFill/>
                </a:ln>
                <a:solidFill>
                  <a:prstClr val="white"/>
                </a:solidFill>
                <a:effectLst/>
                <a:uLnTx/>
                <a:uFillTx/>
                <a:latin typeface="Calibri" panose="020F0502020204030204"/>
                <a:ea typeface="+mn-ea"/>
                <a:cs typeface="+mn-cs"/>
              </a:rPr>
              <a:t>PROCEDIMIENTOS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_tradnl" sz="4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ángulo 12">
            <a:extLst>
              <a:ext uri="{FF2B5EF4-FFF2-40B4-BE49-F238E27FC236}">
                <a16:creationId xmlns:a16="http://schemas.microsoft.com/office/drawing/2014/main" id="{4E2C0EB8-245D-451E-BCA9-DBB7608A3F57}"/>
              </a:ext>
            </a:extLst>
          </p:cNvPr>
          <p:cNvSpPr/>
          <p:nvPr/>
        </p:nvSpPr>
        <p:spPr>
          <a:xfrm>
            <a:off x="2438595" y="10741802"/>
            <a:ext cx="8303597" cy="13236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4001" b="0" i="0" u="none" strike="noStrike" kern="1200" cap="none" spc="0" normalizeH="0" baseline="0" noProof="0" dirty="0">
                <a:ln>
                  <a:noFill/>
                </a:ln>
                <a:solidFill>
                  <a:prstClr val="white"/>
                </a:solidFill>
                <a:effectLst/>
                <a:uLnTx/>
                <a:uFillTx/>
                <a:latin typeface="Calibri" panose="020F0502020204030204"/>
                <a:ea typeface="+mn-ea"/>
                <a:cs typeface="+mn-cs"/>
              </a:rPr>
              <a:t>Resolución de procedencia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_tradnl" sz="4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ángulo 13">
            <a:extLst>
              <a:ext uri="{FF2B5EF4-FFF2-40B4-BE49-F238E27FC236}">
                <a16:creationId xmlns:a16="http://schemas.microsoft.com/office/drawing/2014/main" id="{4E2C0EB8-245D-451E-BCA9-DBB7608A3F57}"/>
              </a:ext>
            </a:extLst>
          </p:cNvPr>
          <p:cNvSpPr/>
          <p:nvPr/>
        </p:nvSpPr>
        <p:spPr>
          <a:xfrm>
            <a:off x="2438595" y="11684032"/>
            <a:ext cx="8303597" cy="13236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4001" b="0" i="0" u="none" strike="noStrike" kern="1200" cap="none" spc="0" normalizeH="0" baseline="0" noProof="0" dirty="0">
                <a:ln>
                  <a:noFill/>
                </a:ln>
                <a:solidFill>
                  <a:prstClr val="white"/>
                </a:solidFill>
                <a:effectLst/>
                <a:uLnTx/>
                <a:uFillTx/>
                <a:latin typeface="Calibri" panose="020F0502020204030204"/>
                <a:ea typeface="+mn-ea"/>
                <a:cs typeface="+mn-cs"/>
              </a:rPr>
              <a:t>Informe de Procedencia MIDESO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_tradnl" sz="4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ángulo 14">
            <a:extLst>
              <a:ext uri="{FF2B5EF4-FFF2-40B4-BE49-F238E27FC236}">
                <a16:creationId xmlns:a16="http://schemas.microsoft.com/office/drawing/2014/main" id="{4E2C0EB8-245D-451E-BCA9-DBB7608A3F57}"/>
              </a:ext>
            </a:extLst>
          </p:cNvPr>
          <p:cNvSpPr/>
          <p:nvPr/>
        </p:nvSpPr>
        <p:spPr>
          <a:xfrm>
            <a:off x="2472801" y="12571205"/>
            <a:ext cx="8303597" cy="13236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4001" b="0" i="0" u="none" strike="noStrike" kern="1200" cap="none" spc="0" normalizeH="0" baseline="0" noProof="0" dirty="0">
                <a:ln>
                  <a:noFill/>
                </a:ln>
                <a:solidFill>
                  <a:prstClr val="white"/>
                </a:solidFill>
                <a:effectLst/>
                <a:uLnTx/>
                <a:uFillTx/>
                <a:latin typeface="Calibri" panose="020F0502020204030204"/>
                <a:ea typeface="+mn-ea"/>
                <a:cs typeface="+mn-cs"/>
              </a:rPr>
              <a:t>Oficio Solicitud Informe Procedencia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_tradnl" sz="4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n 6"/>
          <p:cNvPicPr>
            <a:picLocks noChangeAspect="1"/>
          </p:cNvPicPr>
          <p:nvPr/>
        </p:nvPicPr>
        <p:blipFill>
          <a:blip r:embed="rId3"/>
          <a:stretch>
            <a:fillRect/>
          </a:stretch>
        </p:blipFill>
        <p:spPr>
          <a:xfrm>
            <a:off x="10227845" y="5740956"/>
            <a:ext cx="18283653" cy="11807611"/>
          </a:xfrm>
          <a:prstGeom prst="rect">
            <a:avLst/>
          </a:prstGeom>
        </p:spPr>
      </p:pic>
      <p:sp>
        <p:nvSpPr>
          <p:cNvPr id="17" name="Rectángulo 16">
            <a:extLst>
              <a:ext uri="{FF2B5EF4-FFF2-40B4-BE49-F238E27FC236}">
                <a16:creationId xmlns:a16="http://schemas.microsoft.com/office/drawing/2014/main" id="{4E2C0EB8-245D-451E-BCA9-DBB7608A3F57}"/>
              </a:ext>
            </a:extLst>
          </p:cNvPr>
          <p:cNvSpPr/>
          <p:nvPr/>
        </p:nvSpPr>
        <p:spPr>
          <a:xfrm>
            <a:off x="1137232" y="6064231"/>
            <a:ext cx="8303597" cy="13236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4001" b="1" i="0" u="none" strike="noStrike" kern="1200" cap="none" spc="0" normalizeH="0" baseline="0" noProof="0" dirty="0">
                <a:ln>
                  <a:noFill/>
                </a:ln>
                <a:solidFill>
                  <a:prstClr val="white"/>
                </a:solidFill>
                <a:effectLst/>
                <a:uLnTx/>
                <a:uFillTx/>
                <a:latin typeface="Calibri" panose="020F0502020204030204"/>
                <a:ea typeface="+mn-ea"/>
                <a:cs typeface="+mn-cs"/>
              </a:rPr>
              <a:t>MARCO NORMATIVO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_tradnl" sz="4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4E2C0EB8-245D-451E-BCA9-DBB7608A3F57}"/>
              </a:ext>
            </a:extLst>
          </p:cNvPr>
          <p:cNvSpPr/>
          <p:nvPr/>
        </p:nvSpPr>
        <p:spPr>
          <a:xfrm>
            <a:off x="1137232" y="14497205"/>
            <a:ext cx="9090613" cy="19393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4001" b="1" i="0" u="none" strike="noStrike" kern="1200" cap="none" spc="0" normalizeH="0" baseline="0" noProof="0" dirty="0">
                <a:ln>
                  <a:noFill/>
                </a:ln>
                <a:solidFill>
                  <a:prstClr val="white"/>
                </a:solidFill>
                <a:effectLst/>
                <a:uLnTx/>
                <a:uFillTx/>
                <a:latin typeface="Calibri" panose="020F0502020204030204"/>
                <a:ea typeface="+mn-ea"/>
                <a:cs typeface="+mn-cs"/>
              </a:rPr>
              <a:t>CARACTERÍSTICAS DE LA POBLACIÓN INDÍGENA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_tradnl" sz="4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ángulo 19">
            <a:extLst>
              <a:ext uri="{FF2B5EF4-FFF2-40B4-BE49-F238E27FC236}">
                <a16:creationId xmlns:a16="http://schemas.microsoft.com/office/drawing/2014/main" id="{4E2C0EB8-245D-451E-BCA9-DBB7608A3F57}"/>
              </a:ext>
            </a:extLst>
          </p:cNvPr>
          <p:cNvSpPr/>
          <p:nvPr/>
        </p:nvSpPr>
        <p:spPr>
          <a:xfrm>
            <a:off x="2472801" y="15979191"/>
            <a:ext cx="8303597" cy="13236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4001" b="0" i="0" u="none" strike="noStrike" kern="1200" cap="none" spc="0" normalizeH="0" baseline="0" noProof="0" dirty="0">
                <a:ln>
                  <a:noFill/>
                </a:ln>
                <a:solidFill>
                  <a:prstClr val="white"/>
                </a:solidFill>
                <a:effectLst/>
                <a:uLnTx/>
                <a:uFillTx/>
                <a:latin typeface="Calibri" panose="020F0502020204030204"/>
                <a:ea typeface="+mn-ea"/>
                <a:cs typeface="+mn-cs"/>
              </a:rPr>
              <a:t>Demografía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_tradnl" sz="4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ángulo 20">
            <a:extLst>
              <a:ext uri="{FF2B5EF4-FFF2-40B4-BE49-F238E27FC236}">
                <a16:creationId xmlns:a16="http://schemas.microsoft.com/office/drawing/2014/main" id="{4E2C0EB8-245D-451E-BCA9-DBB7608A3F57}"/>
              </a:ext>
            </a:extLst>
          </p:cNvPr>
          <p:cNvSpPr/>
          <p:nvPr/>
        </p:nvSpPr>
        <p:spPr>
          <a:xfrm>
            <a:off x="2472801" y="16886719"/>
            <a:ext cx="8303597" cy="13236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4001" b="0" i="0" u="none" strike="noStrike" kern="1200" cap="none" spc="0" normalizeH="0" baseline="0" noProof="0" dirty="0">
                <a:ln>
                  <a:noFill/>
                </a:ln>
                <a:solidFill>
                  <a:prstClr val="white"/>
                </a:solidFill>
                <a:effectLst/>
                <a:uLnTx/>
                <a:uFillTx/>
                <a:latin typeface="Calibri" panose="020F0502020204030204"/>
                <a:ea typeface="+mn-ea"/>
                <a:cs typeface="+mn-cs"/>
              </a:rPr>
              <a:t>Asociatividad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_tradnl" sz="4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187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01F01760-D036-4E2B-AA89-DA7BD2887CDD}"/>
              </a:ext>
            </a:extLst>
          </p:cNvPr>
          <p:cNvSpPr/>
          <p:nvPr/>
        </p:nvSpPr>
        <p:spPr>
          <a:xfrm>
            <a:off x="12354107" y="10141821"/>
            <a:ext cx="25951639" cy="1099981"/>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lang="es-CL" sz="6548" b="1" dirty="0">
                <a:solidFill>
                  <a:prstClr val="white"/>
                </a:solidFill>
                <a:latin typeface="PT Sans" charset="-52"/>
                <a:ea typeface="PT Sans" charset="-52"/>
                <a:cs typeface="PT Sans" charset="-52"/>
              </a:rPr>
              <a:t>GRACIAS</a:t>
            </a:r>
            <a:endParaRPr kumimoji="0" lang="es-CL" sz="6548" b="1" i="0" u="none" strike="noStrike" kern="1200" cap="none" spc="0" normalizeH="0" baseline="0" noProof="0" dirty="0">
              <a:ln>
                <a:noFill/>
              </a:ln>
              <a:solidFill>
                <a:prstClr val="white"/>
              </a:solidFill>
              <a:effectLst/>
              <a:uLnTx/>
              <a:uFillTx/>
              <a:latin typeface="PT Sans" charset="-52"/>
              <a:ea typeface="PT Sans" charset="-52"/>
              <a:cs typeface="PT Sans" charset="-52"/>
            </a:endParaRPr>
          </a:p>
        </p:txBody>
      </p:sp>
      <p:cxnSp>
        <p:nvCxnSpPr>
          <p:cNvPr id="5" name="Conector recto 4">
            <a:extLst>
              <a:ext uri="{FF2B5EF4-FFF2-40B4-BE49-F238E27FC236}">
                <a16:creationId xmlns:a16="http://schemas.microsoft.com/office/drawing/2014/main" id="{F7B3081C-0659-476E-8535-E9080C5B1EC7}"/>
              </a:ext>
            </a:extLst>
          </p:cNvPr>
          <p:cNvCxnSpPr>
            <a:cxnSpLocks/>
          </p:cNvCxnSpPr>
          <p:nvPr/>
        </p:nvCxnSpPr>
        <p:spPr>
          <a:xfrm>
            <a:off x="12442598" y="11241802"/>
            <a:ext cx="13323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55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16" name="Rectángulo 15"/>
          <p:cNvSpPr/>
          <p:nvPr/>
        </p:nvSpPr>
        <p:spPr>
          <a:xfrm>
            <a:off x="1075055" y="2981683"/>
            <a:ext cx="23387664" cy="1099981"/>
          </a:xfrm>
          <a:prstGeom prst="rect">
            <a:avLst/>
          </a:prstGeom>
        </p:spPr>
        <p:txBody>
          <a:bodyPr wrap="square">
            <a:spAutoFit/>
          </a:bodyPr>
          <a:lstStyle/>
          <a:p>
            <a:r>
              <a:rPr lang="es-CL" sz="6548" b="1" dirty="0">
                <a:ea typeface="PT Sans" charset="-52"/>
                <a:cs typeface="PT Sans" charset="-52"/>
              </a:rPr>
              <a:t>CRITERIOS DE SUSTENTABILIDAD EN LA PLANIFICACIÓN URBANA</a:t>
            </a:r>
          </a:p>
        </p:txBody>
      </p:sp>
      <p:sp>
        <p:nvSpPr>
          <p:cNvPr id="26" name="Rectángulo 25"/>
          <p:cNvSpPr/>
          <p:nvPr/>
        </p:nvSpPr>
        <p:spPr>
          <a:xfrm>
            <a:off x="2252844" y="11216764"/>
            <a:ext cx="7033188" cy="6504986"/>
          </a:xfrm>
          <a:prstGeom prst="rect">
            <a:avLst/>
          </a:prstGeom>
        </p:spPr>
        <p:txBody>
          <a:bodyPr wrap="square">
            <a:spAutoFit/>
          </a:bodyPr>
          <a:lstStyle/>
          <a:p>
            <a:pPr>
              <a:lnSpc>
                <a:spcPct val="115000"/>
              </a:lnSpc>
            </a:pPr>
            <a:r>
              <a:rPr lang="es-ES_tradnl" sz="2800" b="1" dirty="0">
                <a:solidFill>
                  <a:srgbClr val="843C0C"/>
                </a:solidFill>
              </a:rPr>
              <a:t>- CRECIMIENTO URBANO CONTROLADO Y SEGURO.</a:t>
            </a:r>
            <a:endParaRPr lang="es-CL" sz="2800" b="1" dirty="0">
              <a:solidFill>
                <a:srgbClr val="843C0C"/>
              </a:solidFill>
            </a:endParaRPr>
          </a:p>
          <a:p>
            <a:pPr>
              <a:lnSpc>
                <a:spcPct val="115000"/>
              </a:lnSpc>
            </a:pPr>
            <a:r>
              <a:rPr lang="es-ES_tradnl" sz="2800" b="1" dirty="0">
                <a:solidFill>
                  <a:srgbClr val="843C0C"/>
                </a:solidFill>
              </a:rPr>
              <a:t> </a:t>
            </a:r>
            <a:endParaRPr lang="es-CL" sz="2800" b="1" dirty="0">
              <a:solidFill>
                <a:srgbClr val="843C0C"/>
              </a:solidFill>
            </a:endParaRPr>
          </a:p>
          <a:p>
            <a:pPr>
              <a:lnSpc>
                <a:spcPct val="115000"/>
              </a:lnSpc>
            </a:pPr>
            <a:r>
              <a:rPr lang="es-ES_tradnl" sz="2800" b="1" dirty="0">
                <a:solidFill>
                  <a:srgbClr val="843C0C"/>
                </a:solidFill>
              </a:rPr>
              <a:t>- INTEGRACIÓN SOCIAL Y EQUIDAD.</a:t>
            </a:r>
          </a:p>
          <a:p>
            <a:pPr>
              <a:lnSpc>
                <a:spcPct val="115000"/>
              </a:lnSpc>
            </a:pPr>
            <a:endParaRPr lang="es-ES_tradnl" sz="2800" b="1" dirty="0">
              <a:solidFill>
                <a:srgbClr val="843C0C"/>
              </a:solidFill>
            </a:endParaRPr>
          </a:p>
          <a:p>
            <a:pPr>
              <a:lnSpc>
                <a:spcPct val="115000"/>
              </a:lnSpc>
            </a:pPr>
            <a:r>
              <a:rPr lang="es-ES_tradnl" sz="2800" b="1" dirty="0">
                <a:solidFill>
                  <a:srgbClr val="843C0C"/>
                </a:solidFill>
              </a:rPr>
              <a:t>- BIENESTAR Y CALIDAD DE VIDA.</a:t>
            </a:r>
          </a:p>
          <a:p>
            <a:pPr>
              <a:lnSpc>
                <a:spcPct val="115000"/>
              </a:lnSpc>
            </a:pPr>
            <a:endParaRPr lang="es-ES_tradnl" sz="2800" b="1" dirty="0">
              <a:solidFill>
                <a:srgbClr val="843C0C"/>
              </a:solidFill>
            </a:endParaRPr>
          </a:p>
          <a:p>
            <a:pPr>
              <a:lnSpc>
                <a:spcPct val="115000"/>
              </a:lnSpc>
            </a:pPr>
            <a:r>
              <a:rPr lang="es-ES_tradnl" sz="2800" b="1" dirty="0">
                <a:solidFill>
                  <a:srgbClr val="843C0C"/>
                </a:solidFill>
              </a:rPr>
              <a:t>- RESGUARDO Y VALORIZACI</a:t>
            </a:r>
            <a:r>
              <a:rPr lang="es-ES" sz="2800" b="1" dirty="0" err="1">
                <a:solidFill>
                  <a:srgbClr val="843C0C"/>
                </a:solidFill>
              </a:rPr>
              <a:t>Ó</a:t>
            </a:r>
            <a:r>
              <a:rPr lang="es-ES_tradnl" sz="2800" b="1" dirty="0">
                <a:solidFill>
                  <a:srgbClr val="843C0C"/>
                </a:solidFill>
              </a:rPr>
              <a:t>N DE PATRIMONIO URBANO.</a:t>
            </a:r>
          </a:p>
          <a:p>
            <a:pPr>
              <a:lnSpc>
                <a:spcPct val="115000"/>
              </a:lnSpc>
            </a:pPr>
            <a:endParaRPr lang="es-ES_tradnl" sz="2800" b="1" dirty="0">
              <a:solidFill>
                <a:srgbClr val="843C0C"/>
              </a:solidFill>
            </a:endParaRPr>
          </a:p>
          <a:p>
            <a:pPr>
              <a:lnSpc>
                <a:spcPct val="115000"/>
              </a:lnSpc>
            </a:pPr>
            <a:r>
              <a:rPr lang="es-CL" sz="2800" b="1" dirty="0">
                <a:solidFill>
                  <a:srgbClr val="843C0C"/>
                </a:solidFill>
              </a:rPr>
              <a:t>- IDENTIDAD SOCIAL :  INSTRUMENTO PÚBLICO, GOBERNABILIDAD,  RESONANCIA CON LA COMUNIDAD.</a:t>
            </a:r>
          </a:p>
        </p:txBody>
      </p:sp>
      <p:sp>
        <p:nvSpPr>
          <p:cNvPr id="27" name="Rectángulo 26"/>
          <p:cNvSpPr/>
          <p:nvPr/>
        </p:nvSpPr>
        <p:spPr>
          <a:xfrm>
            <a:off x="10665619" y="10943426"/>
            <a:ext cx="7704840" cy="2646943"/>
          </a:xfrm>
          <a:prstGeom prst="rect">
            <a:avLst/>
          </a:prstGeom>
        </p:spPr>
        <p:txBody>
          <a:bodyPr wrap="square">
            <a:spAutoFit/>
          </a:bodyPr>
          <a:lstStyle/>
          <a:p>
            <a:pPr algn="ctr">
              <a:lnSpc>
                <a:spcPct val="107000"/>
              </a:lnSpc>
              <a:spcAft>
                <a:spcPts val="1870"/>
              </a:spcAft>
            </a:pPr>
            <a:r>
              <a:rPr lang="es-CL" sz="2800" b="1" dirty="0">
                <a:solidFill>
                  <a:srgbClr val="205051"/>
                </a:solidFill>
                <a:ea typeface="PT Sans" charset="-52"/>
                <a:cs typeface="PT Sans" charset="-52"/>
              </a:rPr>
              <a:t>CENTRO DE SERVICIOS , TURISMO Y </a:t>
            </a:r>
          </a:p>
          <a:p>
            <a:pPr algn="ctr">
              <a:lnSpc>
                <a:spcPct val="107000"/>
              </a:lnSpc>
              <a:spcAft>
                <a:spcPts val="1870"/>
              </a:spcAft>
            </a:pPr>
            <a:r>
              <a:rPr lang="es-CL" sz="2800" b="1" dirty="0">
                <a:solidFill>
                  <a:srgbClr val="205051"/>
                </a:solidFill>
                <a:ea typeface="PT Sans" charset="-52"/>
                <a:cs typeface="PT Sans" charset="-52"/>
              </a:rPr>
              <a:t>RESIDENCIAL.</a:t>
            </a:r>
          </a:p>
          <a:p>
            <a:pPr algn="ctr">
              <a:lnSpc>
                <a:spcPct val="107000"/>
              </a:lnSpc>
              <a:spcAft>
                <a:spcPts val="1870"/>
              </a:spcAft>
            </a:pPr>
            <a:r>
              <a:rPr lang="es-CL" sz="2800" b="1" dirty="0">
                <a:solidFill>
                  <a:srgbClr val="205051"/>
                </a:solidFill>
                <a:ea typeface="PT Sans" charset="-52"/>
                <a:cs typeface="PT Sans" charset="-52"/>
              </a:rPr>
              <a:t> </a:t>
            </a:r>
          </a:p>
          <a:p>
            <a:pPr algn="ctr">
              <a:lnSpc>
                <a:spcPct val="107000"/>
              </a:lnSpc>
              <a:spcAft>
                <a:spcPts val="1870"/>
              </a:spcAft>
            </a:pPr>
            <a:r>
              <a:rPr lang="es-ES_tradnl" sz="2800" b="1" dirty="0">
                <a:solidFill>
                  <a:srgbClr val="205051"/>
                </a:solidFill>
                <a:ea typeface="PT Sans" charset="-52"/>
                <a:cs typeface="PT Sans" charset="-52"/>
              </a:rPr>
              <a:t> </a:t>
            </a:r>
          </a:p>
        </p:txBody>
      </p:sp>
      <p:sp>
        <p:nvSpPr>
          <p:cNvPr id="28" name="Rectángulo 27"/>
          <p:cNvSpPr/>
          <p:nvPr/>
        </p:nvSpPr>
        <p:spPr>
          <a:xfrm>
            <a:off x="20658187" y="11238780"/>
            <a:ext cx="6292545" cy="6504986"/>
          </a:xfrm>
          <a:prstGeom prst="rect">
            <a:avLst/>
          </a:prstGeom>
        </p:spPr>
        <p:txBody>
          <a:bodyPr wrap="square">
            <a:spAutoFit/>
          </a:bodyPr>
          <a:lstStyle/>
          <a:p>
            <a:pPr>
              <a:lnSpc>
                <a:spcPct val="115000"/>
              </a:lnSpc>
            </a:pPr>
            <a:r>
              <a:rPr lang="es-ES_tradnl" sz="2800" b="1" dirty="0">
                <a:solidFill>
                  <a:srgbClr val="3E7101"/>
                </a:solidFill>
                <a:ea typeface="PT Sans" charset="-52"/>
                <a:cs typeface="PT Sans" charset="-52"/>
              </a:rPr>
              <a:t>PROTECCIÓN DEL ENTORNO NATURAL, VALORES AMBIENTALES Y DE PAISAJE: HUMEDALES, BOSQUE NATIVO Y VEGETACIÓN, LAGO VILLARRICA, RÍOS Y QUEBRADAS.</a:t>
            </a:r>
            <a:endParaRPr lang="es-CL" sz="2800" b="1" dirty="0">
              <a:solidFill>
                <a:srgbClr val="3E7101"/>
              </a:solidFill>
              <a:ea typeface="PT Sans" charset="-52"/>
              <a:cs typeface="PT Sans" charset="-52"/>
            </a:endParaRPr>
          </a:p>
          <a:p>
            <a:pPr>
              <a:lnSpc>
                <a:spcPct val="115000"/>
              </a:lnSpc>
            </a:pPr>
            <a:r>
              <a:rPr lang="es-ES_tradnl" sz="2800" b="1" dirty="0">
                <a:solidFill>
                  <a:srgbClr val="3E7101"/>
                </a:solidFill>
                <a:ea typeface="PT Sans" charset="-52"/>
                <a:cs typeface="PT Sans" charset="-52"/>
              </a:rPr>
              <a:t> </a:t>
            </a:r>
          </a:p>
          <a:p>
            <a:pPr>
              <a:lnSpc>
                <a:spcPct val="115000"/>
              </a:lnSpc>
            </a:pPr>
            <a:r>
              <a:rPr lang="es-ES_tradnl" sz="2800" b="1" dirty="0">
                <a:solidFill>
                  <a:srgbClr val="3E7101"/>
                </a:solidFill>
                <a:ea typeface="PT Sans" charset="-52"/>
                <a:cs typeface="PT Sans" charset="-52"/>
              </a:rPr>
              <a:t>PLANIFICACIÓN DEL EMPLAZAMIENTO SEGURO DE LA POBLACIÓN (RIESGOS NATURALES Y CAMBIO CLIM</a:t>
            </a:r>
            <a:r>
              <a:rPr lang="es-ES" sz="2800" b="1" dirty="0">
                <a:solidFill>
                  <a:srgbClr val="3E7101"/>
                </a:solidFill>
                <a:ea typeface="PT Sans" charset="-52"/>
                <a:cs typeface="PT Sans" charset="-52"/>
              </a:rPr>
              <a:t>Á</a:t>
            </a:r>
            <a:r>
              <a:rPr lang="es-ES_tradnl" sz="2800" b="1" dirty="0">
                <a:solidFill>
                  <a:srgbClr val="3E7101"/>
                </a:solidFill>
                <a:ea typeface="PT Sans" charset="-52"/>
                <a:cs typeface="PT Sans" charset="-52"/>
              </a:rPr>
              <a:t>TICO).</a:t>
            </a:r>
            <a:endParaRPr lang="es-CL" sz="2800" b="1" dirty="0">
              <a:solidFill>
                <a:srgbClr val="3E7101"/>
              </a:solidFill>
              <a:ea typeface="PT Sans" charset="-52"/>
              <a:cs typeface="PT Sans" charset="-52"/>
            </a:endParaRPr>
          </a:p>
          <a:p>
            <a:pPr>
              <a:lnSpc>
                <a:spcPct val="115000"/>
              </a:lnSpc>
            </a:pPr>
            <a:r>
              <a:rPr lang="es-ES_tradnl" sz="2800" b="1" dirty="0">
                <a:solidFill>
                  <a:srgbClr val="3E7101"/>
                </a:solidFill>
                <a:ea typeface="PT Sans" charset="-52"/>
                <a:cs typeface="PT Sans" charset="-52"/>
              </a:rPr>
              <a:t> </a:t>
            </a:r>
            <a:endParaRPr lang="es-CL" sz="2800" b="1" dirty="0">
              <a:solidFill>
                <a:srgbClr val="3E7101"/>
              </a:solidFill>
              <a:ea typeface="PT Sans" charset="-52"/>
              <a:cs typeface="PT Sans" charset="-52"/>
            </a:endParaRPr>
          </a:p>
          <a:p>
            <a:pPr>
              <a:lnSpc>
                <a:spcPct val="115000"/>
              </a:lnSpc>
            </a:pPr>
            <a:r>
              <a:rPr lang="es-ES_tradnl" sz="2800" b="1" dirty="0">
                <a:solidFill>
                  <a:srgbClr val="3E7101"/>
                </a:solidFill>
                <a:ea typeface="PT Sans" charset="-52"/>
                <a:cs typeface="PT Sans" charset="-52"/>
              </a:rPr>
              <a:t>MOVILIDAD URBANA  CON BAJAS EMISIONES (PEATONAL; BICICLETA; TRANSPORTE PUBLICO)</a:t>
            </a:r>
            <a:endParaRPr lang="es-CL" sz="2800" b="1" dirty="0">
              <a:solidFill>
                <a:srgbClr val="3E7101"/>
              </a:solidFill>
              <a:ea typeface="PT Sans" charset="-52"/>
              <a:cs typeface="PT Sans" charset="-52"/>
            </a:endParaRPr>
          </a:p>
        </p:txBody>
      </p:sp>
      <p:grpSp>
        <p:nvGrpSpPr>
          <p:cNvPr id="4" name="Grupo 3">
            <a:extLst>
              <a:ext uri="{FF2B5EF4-FFF2-40B4-BE49-F238E27FC236}">
                <a16:creationId xmlns:a16="http://schemas.microsoft.com/office/drawing/2014/main" id="{A64B6EF1-4D44-4673-82DE-BC79AF3CFF42}"/>
              </a:ext>
            </a:extLst>
          </p:cNvPr>
          <p:cNvGrpSpPr/>
          <p:nvPr/>
        </p:nvGrpSpPr>
        <p:grpSpPr>
          <a:xfrm>
            <a:off x="2815279" y="5731348"/>
            <a:ext cx="22925485" cy="4960464"/>
            <a:chOff x="1016000" y="2558053"/>
            <a:chExt cx="9803462" cy="2121208"/>
          </a:xfrm>
        </p:grpSpPr>
        <p:sp>
          <p:nvSpPr>
            <p:cNvPr id="24" name="Elipse 23"/>
            <p:cNvSpPr/>
            <p:nvPr/>
          </p:nvSpPr>
          <p:spPr>
            <a:xfrm>
              <a:off x="5074451" y="2622336"/>
              <a:ext cx="1686560" cy="1686560"/>
            </a:xfrm>
            <a:prstGeom prst="ellipse">
              <a:avLst/>
            </a:prstGeom>
            <a:solidFill>
              <a:srgbClr val="1F4E79"/>
            </a:solidFill>
            <a:ln>
              <a:solidFill>
                <a:srgbClr val="205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210" dirty="0"/>
            </a:p>
          </p:txBody>
        </p:sp>
        <p:sp>
          <p:nvSpPr>
            <p:cNvPr id="25" name="Elipse 24"/>
            <p:cNvSpPr/>
            <p:nvPr/>
          </p:nvSpPr>
          <p:spPr>
            <a:xfrm>
              <a:off x="9132902" y="2558053"/>
              <a:ext cx="1686560" cy="1686560"/>
            </a:xfrm>
            <a:prstGeom prst="ellipse">
              <a:avLst/>
            </a:prstGeom>
            <a:solidFill>
              <a:srgbClr val="3E7101"/>
            </a:solidFill>
            <a:ln>
              <a:solidFill>
                <a:srgbClr val="205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210"/>
            </a:p>
          </p:txBody>
        </p:sp>
        <p:grpSp>
          <p:nvGrpSpPr>
            <p:cNvPr id="3" name="Grupo 2">
              <a:extLst>
                <a:ext uri="{FF2B5EF4-FFF2-40B4-BE49-F238E27FC236}">
                  <a16:creationId xmlns:a16="http://schemas.microsoft.com/office/drawing/2014/main" id="{42ED14A5-FCCD-44FE-A264-36FA2C83E6F4}"/>
                </a:ext>
              </a:extLst>
            </p:cNvPr>
            <p:cNvGrpSpPr/>
            <p:nvPr/>
          </p:nvGrpSpPr>
          <p:grpSpPr>
            <a:xfrm>
              <a:off x="1016000" y="2689465"/>
              <a:ext cx="4058451" cy="1686560"/>
              <a:chOff x="1016000" y="2689465"/>
              <a:chExt cx="4058451" cy="1686560"/>
            </a:xfrm>
          </p:grpSpPr>
          <p:sp>
            <p:nvSpPr>
              <p:cNvPr id="23" name="Elipse 22"/>
              <p:cNvSpPr/>
              <p:nvPr/>
            </p:nvSpPr>
            <p:spPr>
              <a:xfrm>
                <a:off x="1016000" y="2689465"/>
                <a:ext cx="1686560" cy="168656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210"/>
              </a:p>
            </p:txBody>
          </p:sp>
          <p:pic>
            <p:nvPicPr>
              <p:cNvPr id="32" name="Imagen 31"/>
              <p:cNvPicPr>
                <a:picLocks noChangeAspect="1"/>
              </p:cNvPicPr>
              <p:nvPr/>
            </p:nvPicPr>
            <p:blipFill>
              <a:blip r:embed="rId3" cstate="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1371120" y="2883143"/>
                <a:ext cx="972546" cy="734528"/>
              </a:xfrm>
              <a:prstGeom prst="rect">
                <a:avLst/>
              </a:prstGeom>
              <a:effectLst>
                <a:outerShdw sx="1000" sy="1000" algn="ctr" rotWithShape="0">
                  <a:srgbClr val="000000"/>
                </a:outerShdw>
              </a:effectLst>
            </p:spPr>
          </p:pic>
          <p:sp>
            <p:nvSpPr>
              <p:cNvPr id="20" name="Rectángulo 19"/>
              <p:cNvSpPr/>
              <p:nvPr/>
            </p:nvSpPr>
            <p:spPr>
              <a:xfrm>
                <a:off x="1360008" y="3536537"/>
                <a:ext cx="994770" cy="509614"/>
              </a:xfrm>
              <a:prstGeom prst="rect">
                <a:avLst/>
              </a:prstGeom>
            </p:spPr>
            <p:txBody>
              <a:bodyPr wrap="none">
                <a:spAutoFit/>
              </a:bodyPr>
              <a:lstStyle/>
              <a:p>
                <a:pPr algn="ctr">
                  <a:lnSpc>
                    <a:spcPct val="115000"/>
                  </a:lnSpc>
                </a:pPr>
                <a:r>
                  <a:rPr lang="es-ES_tradnl" sz="3200" b="1" dirty="0">
                    <a:solidFill>
                      <a:schemeClr val="bg1"/>
                    </a:solidFill>
                    <a:ea typeface="PT Sans" charset="-52"/>
                    <a:cs typeface="PT Sans" charset="-52"/>
                  </a:rPr>
                  <a:t>DIMENSIÓN </a:t>
                </a:r>
              </a:p>
              <a:p>
                <a:pPr algn="ctr">
                  <a:lnSpc>
                    <a:spcPct val="115000"/>
                  </a:lnSpc>
                </a:pPr>
                <a:r>
                  <a:rPr lang="es-ES_tradnl" sz="3200" b="1" dirty="0">
                    <a:solidFill>
                      <a:schemeClr val="bg1"/>
                    </a:solidFill>
                    <a:ea typeface="PT Sans" charset="-52"/>
                    <a:cs typeface="PT Sans" charset="-52"/>
                  </a:rPr>
                  <a:t>SOCIAL</a:t>
                </a:r>
                <a:endParaRPr lang="es-CL" sz="3200" b="1" dirty="0">
                  <a:solidFill>
                    <a:schemeClr val="bg1"/>
                  </a:solidFill>
                  <a:ea typeface="PT Sans" charset="-52"/>
                  <a:cs typeface="PT Sans" charset="-52"/>
                </a:endParaRPr>
              </a:p>
            </p:txBody>
          </p:sp>
          <p:cxnSp>
            <p:nvCxnSpPr>
              <p:cNvPr id="30" name="Conector recto 29"/>
              <p:cNvCxnSpPr>
                <a:cxnSpLocks/>
                <a:stCxn id="23" idx="6"/>
              </p:cNvCxnSpPr>
              <p:nvPr/>
            </p:nvCxnSpPr>
            <p:spPr>
              <a:xfrm>
                <a:off x="2702560" y="3532745"/>
                <a:ext cx="2371891" cy="0"/>
              </a:xfrm>
              <a:prstGeom prst="line">
                <a:avLst/>
              </a:prstGeom>
              <a:ln>
                <a:solidFill>
                  <a:srgbClr val="205051"/>
                </a:solidFill>
              </a:ln>
            </p:spPr>
            <p:style>
              <a:lnRef idx="1">
                <a:schemeClr val="accent1"/>
              </a:lnRef>
              <a:fillRef idx="0">
                <a:schemeClr val="accent1"/>
              </a:fillRef>
              <a:effectRef idx="0">
                <a:schemeClr val="accent1"/>
              </a:effectRef>
              <a:fontRef idx="minor">
                <a:schemeClr val="tx1"/>
              </a:fontRef>
            </p:style>
          </p:cxnSp>
        </p:grpSp>
        <p:cxnSp>
          <p:nvCxnSpPr>
            <p:cNvPr id="31" name="Conector recto 30"/>
            <p:cNvCxnSpPr/>
            <p:nvPr/>
          </p:nvCxnSpPr>
          <p:spPr>
            <a:xfrm>
              <a:off x="6761011" y="3532745"/>
              <a:ext cx="2371891" cy="0"/>
            </a:xfrm>
            <a:prstGeom prst="line">
              <a:avLst/>
            </a:prstGeom>
            <a:ln>
              <a:solidFill>
                <a:srgbClr val="205051"/>
              </a:solidFill>
            </a:ln>
          </p:spPr>
          <p:style>
            <a:lnRef idx="1">
              <a:schemeClr val="accent1"/>
            </a:lnRef>
            <a:fillRef idx="0">
              <a:schemeClr val="accent1"/>
            </a:fillRef>
            <a:effectRef idx="0">
              <a:schemeClr val="accent1"/>
            </a:effectRef>
            <a:fontRef idx="minor">
              <a:schemeClr val="tx1"/>
            </a:fontRef>
          </p:style>
        </p:cxnSp>
        <p:pic>
          <p:nvPicPr>
            <p:cNvPr id="34" name="Imagen 33"/>
            <p:cNvPicPr>
              <a:picLocks noChangeAspect="1"/>
            </p:cNvPicPr>
            <p:nvPr/>
          </p:nvPicPr>
          <p:blipFill>
            <a:blip r:embed="rId4" cstate="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9679423" y="2758983"/>
              <a:ext cx="593518" cy="612066"/>
            </a:xfrm>
            <a:prstGeom prst="rect">
              <a:avLst/>
            </a:prstGeom>
            <a:effectLst>
              <a:outerShdw sx="1000" sy="1000" algn="ctr" rotWithShape="0">
                <a:srgbClr val="000000"/>
              </a:outerShdw>
            </a:effectLst>
          </p:spPr>
        </p:pic>
        <p:sp>
          <p:nvSpPr>
            <p:cNvPr id="22" name="Rectángulo 21"/>
            <p:cNvSpPr/>
            <p:nvPr/>
          </p:nvSpPr>
          <p:spPr>
            <a:xfrm>
              <a:off x="9478797" y="3465417"/>
              <a:ext cx="994770" cy="509614"/>
            </a:xfrm>
            <a:prstGeom prst="rect">
              <a:avLst/>
            </a:prstGeom>
          </p:spPr>
          <p:txBody>
            <a:bodyPr wrap="none">
              <a:spAutoFit/>
            </a:bodyPr>
            <a:lstStyle/>
            <a:p>
              <a:pPr algn="ctr">
                <a:lnSpc>
                  <a:spcPct val="115000"/>
                </a:lnSpc>
              </a:pPr>
              <a:r>
                <a:rPr lang="es-ES_tradnl" sz="3200" b="1" dirty="0">
                  <a:solidFill>
                    <a:schemeClr val="bg1"/>
                  </a:solidFill>
                  <a:ea typeface="PT Sans" charset="-52"/>
                  <a:cs typeface="PT Sans" charset="-52"/>
                </a:rPr>
                <a:t>DIMENSIÓN </a:t>
              </a:r>
            </a:p>
            <a:p>
              <a:pPr algn="ctr">
                <a:lnSpc>
                  <a:spcPct val="115000"/>
                </a:lnSpc>
              </a:pPr>
              <a:r>
                <a:rPr lang="es-ES_tradnl" sz="3200" b="1" dirty="0">
                  <a:solidFill>
                    <a:schemeClr val="bg1"/>
                  </a:solidFill>
                  <a:ea typeface="PT Sans" charset="-52"/>
                  <a:cs typeface="PT Sans" charset="-52"/>
                </a:rPr>
                <a:t>AMBIENTAL</a:t>
              </a:r>
              <a:endParaRPr lang="es-CL" sz="3200" b="1" dirty="0">
                <a:solidFill>
                  <a:schemeClr val="bg1"/>
                </a:solidFill>
                <a:ea typeface="PT Sans" charset="-52"/>
                <a:cs typeface="PT Sans" charset="-52"/>
              </a:endParaRPr>
            </a:p>
          </p:txBody>
        </p:sp>
        <p:sp>
          <p:nvSpPr>
            <p:cNvPr id="21" name="Rectángulo 20"/>
            <p:cNvSpPr/>
            <p:nvPr/>
          </p:nvSpPr>
          <p:spPr>
            <a:xfrm>
              <a:off x="5414396" y="3465417"/>
              <a:ext cx="1006670" cy="509614"/>
            </a:xfrm>
            <a:prstGeom prst="rect">
              <a:avLst/>
            </a:prstGeom>
          </p:spPr>
          <p:txBody>
            <a:bodyPr wrap="none">
              <a:spAutoFit/>
            </a:bodyPr>
            <a:lstStyle/>
            <a:p>
              <a:pPr algn="ctr">
                <a:lnSpc>
                  <a:spcPct val="115000"/>
                </a:lnSpc>
              </a:pPr>
              <a:r>
                <a:rPr lang="es-ES_tradnl" sz="3200" b="1" dirty="0">
                  <a:solidFill>
                    <a:schemeClr val="bg1"/>
                  </a:solidFill>
                  <a:latin typeface="PT Sans" charset="-52"/>
                  <a:ea typeface="PT Sans" charset="-52"/>
                  <a:cs typeface="PT Sans" charset="-52"/>
                </a:rPr>
                <a:t>DIMENSIÓN </a:t>
              </a:r>
            </a:p>
            <a:p>
              <a:pPr algn="ctr">
                <a:lnSpc>
                  <a:spcPct val="115000"/>
                </a:lnSpc>
              </a:pPr>
              <a:r>
                <a:rPr lang="es-ES_tradnl" sz="3200" b="1" dirty="0">
                  <a:solidFill>
                    <a:schemeClr val="bg1"/>
                  </a:solidFill>
                  <a:latin typeface="PT Sans" charset="-52"/>
                  <a:ea typeface="PT Sans" charset="-52"/>
                  <a:cs typeface="PT Sans" charset="-52"/>
                </a:rPr>
                <a:t>ECONÓMICA</a:t>
              </a:r>
              <a:endParaRPr lang="es-CL" sz="3200" b="1" dirty="0">
                <a:solidFill>
                  <a:schemeClr val="bg1"/>
                </a:solidFill>
                <a:latin typeface="PT Sans" charset="-52"/>
                <a:ea typeface="PT Sans" charset="-52"/>
                <a:cs typeface="PT Sans" charset="-52"/>
              </a:endParaRPr>
            </a:p>
          </p:txBody>
        </p:sp>
        <p:cxnSp>
          <p:nvCxnSpPr>
            <p:cNvPr id="35" name="Conector recto 34"/>
            <p:cNvCxnSpPr/>
            <p:nvPr/>
          </p:nvCxnSpPr>
          <p:spPr>
            <a:xfrm>
              <a:off x="1861425" y="4191036"/>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7" name="Conector recto 36"/>
            <p:cNvCxnSpPr/>
            <p:nvPr/>
          </p:nvCxnSpPr>
          <p:spPr>
            <a:xfrm>
              <a:off x="5919875" y="4191036"/>
              <a:ext cx="0" cy="488225"/>
            </a:xfrm>
            <a:prstGeom prst="line">
              <a:avLst/>
            </a:prstGeom>
            <a:ln>
              <a:solidFill>
                <a:srgbClr val="205051"/>
              </a:solidFill>
              <a:tailEnd type="oval"/>
            </a:ln>
          </p:spPr>
          <p:style>
            <a:lnRef idx="1">
              <a:schemeClr val="accent1"/>
            </a:lnRef>
            <a:fillRef idx="0">
              <a:schemeClr val="accent1"/>
            </a:fillRef>
            <a:effectRef idx="0">
              <a:schemeClr val="accent1"/>
            </a:effectRef>
            <a:fontRef idx="minor">
              <a:schemeClr val="tx1"/>
            </a:fontRef>
          </p:style>
        </p:cxnSp>
        <p:cxnSp>
          <p:nvCxnSpPr>
            <p:cNvPr id="38" name="Conector recto 37"/>
            <p:cNvCxnSpPr/>
            <p:nvPr/>
          </p:nvCxnSpPr>
          <p:spPr>
            <a:xfrm>
              <a:off x="10054995" y="4191036"/>
              <a:ext cx="0" cy="488225"/>
            </a:xfrm>
            <a:prstGeom prst="line">
              <a:avLst/>
            </a:prstGeom>
            <a:ln>
              <a:solidFill>
                <a:schemeClr val="accent5">
                  <a:lumMod val="50000"/>
                </a:schemeClr>
              </a:solidFill>
              <a:tailEnd type="oval"/>
            </a:ln>
          </p:spPr>
          <p:style>
            <a:lnRef idx="1">
              <a:schemeClr val="accent1"/>
            </a:lnRef>
            <a:fillRef idx="0">
              <a:schemeClr val="accent1"/>
            </a:fillRef>
            <a:effectRef idx="0">
              <a:schemeClr val="accent1"/>
            </a:effectRef>
            <a:fontRef idx="minor">
              <a:schemeClr val="tx1"/>
            </a:fontRef>
          </p:style>
        </p:cxnSp>
      </p:grpSp>
      <p:cxnSp>
        <p:nvCxnSpPr>
          <p:cNvPr id="6" name="Conector recto 5">
            <a:extLst>
              <a:ext uri="{FF2B5EF4-FFF2-40B4-BE49-F238E27FC236}">
                <a16:creationId xmlns:a16="http://schemas.microsoft.com/office/drawing/2014/main" id="{41C3C8F6-5DC5-421E-A9B0-21B72C58AF9B}"/>
              </a:ext>
            </a:extLst>
          </p:cNvPr>
          <p:cNvCxnSpPr>
            <a:cxnSpLocks/>
          </p:cNvCxnSpPr>
          <p:nvPr/>
        </p:nvCxnSpPr>
        <p:spPr>
          <a:xfrm flipH="1">
            <a:off x="14278675" y="12392773"/>
            <a:ext cx="11210" cy="1853751"/>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ángulo 28">
            <a:extLst>
              <a:ext uri="{FF2B5EF4-FFF2-40B4-BE49-F238E27FC236}">
                <a16:creationId xmlns:a16="http://schemas.microsoft.com/office/drawing/2014/main" id="{14965B2D-F0EB-4675-B9A9-ADF214F2795D}"/>
              </a:ext>
            </a:extLst>
          </p:cNvPr>
          <p:cNvSpPr/>
          <p:nvPr/>
        </p:nvSpPr>
        <p:spPr>
          <a:xfrm>
            <a:off x="11573760" y="14708085"/>
            <a:ext cx="7166467" cy="4369466"/>
          </a:xfrm>
          <a:prstGeom prst="rect">
            <a:avLst/>
          </a:prstGeom>
        </p:spPr>
        <p:txBody>
          <a:bodyPr wrap="square">
            <a:spAutoFit/>
          </a:bodyPr>
          <a:lstStyle/>
          <a:p>
            <a:pPr>
              <a:lnSpc>
                <a:spcPct val="107000"/>
              </a:lnSpc>
              <a:spcAft>
                <a:spcPts val="1870"/>
              </a:spcAft>
            </a:pPr>
            <a:r>
              <a:rPr lang="es-CL" sz="2800" b="1" dirty="0">
                <a:solidFill>
                  <a:srgbClr val="205051"/>
                </a:solidFill>
                <a:ea typeface="PT Sans" charset="-52"/>
                <a:cs typeface="PT Sans" charset="-52"/>
              </a:rPr>
              <a:t>ZONIFICACIÓN Y NORMATIVA:</a:t>
            </a:r>
          </a:p>
          <a:p>
            <a:pPr>
              <a:lnSpc>
                <a:spcPct val="107000"/>
              </a:lnSpc>
              <a:spcAft>
                <a:spcPts val="1870"/>
              </a:spcAft>
            </a:pPr>
            <a:br>
              <a:rPr lang="es-CL" sz="2573" b="1" dirty="0">
                <a:solidFill>
                  <a:srgbClr val="205051"/>
                </a:solidFill>
                <a:ea typeface="PT Sans" charset="-52"/>
                <a:cs typeface="PT Sans" charset="-52"/>
              </a:rPr>
            </a:br>
            <a:r>
              <a:rPr lang="es-CL" sz="2573" b="1" dirty="0">
                <a:solidFill>
                  <a:srgbClr val="205051"/>
                </a:solidFill>
                <a:ea typeface="PT Sans" charset="-52"/>
                <a:cs typeface="PT Sans" charset="-52"/>
              </a:rPr>
              <a:t>- </a:t>
            </a:r>
            <a:r>
              <a:rPr lang="es-CL" sz="2800" b="1" dirty="0">
                <a:solidFill>
                  <a:srgbClr val="205051"/>
                </a:solidFill>
                <a:ea typeface="PT Sans" charset="-52"/>
                <a:cs typeface="PT Sans" charset="-52"/>
              </a:rPr>
              <a:t>DESARROLLO INMOBILIARIO</a:t>
            </a:r>
          </a:p>
          <a:p>
            <a:pPr>
              <a:lnSpc>
                <a:spcPct val="107000"/>
              </a:lnSpc>
              <a:spcAft>
                <a:spcPts val="1870"/>
              </a:spcAft>
            </a:pPr>
            <a:r>
              <a:rPr lang="es-CL" sz="2800" b="1" dirty="0">
                <a:solidFill>
                  <a:srgbClr val="205051"/>
                </a:solidFill>
                <a:ea typeface="PT Sans" charset="-52"/>
                <a:cs typeface="PT Sans" charset="-52"/>
              </a:rPr>
              <a:t>- EQUIPAMIENTOS Y SERVICIOS</a:t>
            </a:r>
          </a:p>
          <a:p>
            <a:pPr>
              <a:lnSpc>
                <a:spcPct val="107000"/>
              </a:lnSpc>
              <a:spcAft>
                <a:spcPts val="1870"/>
              </a:spcAft>
            </a:pPr>
            <a:r>
              <a:rPr lang="es-CL" sz="2800" b="1" dirty="0">
                <a:solidFill>
                  <a:srgbClr val="205051"/>
                </a:solidFill>
                <a:ea typeface="PT Sans" charset="-52"/>
                <a:cs typeface="PT Sans" charset="-52"/>
              </a:rPr>
              <a:t>- EMPLEO</a:t>
            </a:r>
          </a:p>
          <a:p>
            <a:pPr>
              <a:lnSpc>
                <a:spcPct val="107000"/>
              </a:lnSpc>
              <a:spcAft>
                <a:spcPts val="1870"/>
              </a:spcAft>
            </a:pPr>
            <a:r>
              <a:rPr lang="es-CL" sz="2573" b="1" dirty="0">
                <a:solidFill>
                  <a:srgbClr val="205051"/>
                </a:solidFill>
                <a:ea typeface="PT Sans" charset="-52"/>
                <a:cs typeface="PT Sans" charset="-52"/>
              </a:rPr>
              <a:t> </a:t>
            </a:r>
          </a:p>
          <a:p>
            <a:pPr>
              <a:lnSpc>
                <a:spcPct val="107000"/>
              </a:lnSpc>
              <a:spcAft>
                <a:spcPts val="1870"/>
              </a:spcAft>
            </a:pPr>
            <a:r>
              <a:rPr lang="es-ES_tradnl" sz="2573" b="1" dirty="0">
                <a:solidFill>
                  <a:srgbClr val="205051"/>
                </a:solidFill>
                <a:ea typeface="PT Sans" charset="-52"/>
                <a:cs typeface="PT Sans" charset="-52"/>
              </a:rPr>
              <a:t> </a:t>
            </a:r>
          </a:p>
        </p:txBody>
      </p:sp>
      <p:pic>
        <p:nvPicPr>
          <p:cNvPr id="7" name="Gráfico 6" descr="Monedas">
            <a:extLst>
              <a:ext uri="{FF2B5EF4-FFF2-40B4-BE49-F238E27FC236}">
                <a16:creationId xmlns:a16="http://schemas.microsoft.com/office/drawing/2014/main" id="{8F581326-C39F-40EF-85FF-95C7960AEE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26252" y="6394232"/>
            <a:ext cx="1458995" cy="1458995"/>
          </a:xfrm>
          <a:prstGeom prst="rect">
            <a:avLst/>
          </a:prstGeom>
        </p:spPr>
      </p:pic>
    </p:spTree>
    <p:extLst>
      <p:ext uri="{BB962C8B-B14F-4D97-AF65-F5344CB8AC3E}">
        <p14:creationId xmlns:p14="http://schemas.microsoft.com/office/powerpoint/2010/main" val="2905298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sp>
        <p:nvSpPr>
          <p:cNvPr id="2" name="1 Rectángulo"/>
          <p:cNvSpPr/>
          <p:nvPr/>
        </p:nvSpPr>
        <p:spPr>
          <a:xfrm>
            <a:off x="89289" y="3580872"/>
            <a:ext cx="8532198" cy="2555058"/>
          </a:xfrm>
          <a:prstGeom prst="rect">
            <a:avLst/>
          </a:prstGeom>
        </p:spPr>
        <p:txBody>
          <a:bodyPr wrap="square">
            <a:spAutoFit/>
          </a:bodyPr>
          <a:lstStyle/>
          <a:p>
            <a:r>
              <a:rPr lang="es-ES_tradnl" sz="4001" dirty="0">
                <a:solidFill>
                  <a:prstClr val="white"/>
                </a:solidFill>
              </a:rPr>
              <a:t>(1) Desarrollar un sistema de Infraestructura verde y corredores ecológicos, soporte de vida y natural de la Ciudad de Pucón  </a:t>
            </a:r>
            <a:endParaRPr lang="es-CL" sz="4001" dirty="0">
              <a:solidFill>
                <a:prstClr val="white"/>
              </a:solidFill>
            </a:endParaRPr>
          </a:p>
        </p:txBody>
      </p:sp>
      <p:sp>
        <p:nvSpPr>
          <p:cNvPr id="10" name="Rectángulo 9"/>
          <p:cNvSpPr/>
          <p:nvPr/>
        </p:nvSpPr>
        <p:spPr>
          <a:xfrm>
            <a:off x="590734" y="682680"/>
            <a:ext cx="10923497" cy="1099981"/>
          </a:xfrm>
          <a:prstGeom prst="rect">
            <a:avLst/>
          </a:prstGeom>
        </p:spPr>
        <p:txBody>
          <a:bodyPr wrap="square">
            <a:spAutoFit/>
          </a:bodyPr>
          <a:lstStyle/>
          <a:p>
            <a:pPr defTabSz="2138538"/>
            <a:r>
              <a:rPr lang="es-CL" sz="6548" b="1" dirty="0">
                <a:solidFill>
                  <a:prstClr val="white"/>
                </a:solidFill>
                <a:ea typeface="PT Sans" charset="-52"/>
                <a:cs typeface="PT Sans" charset="-52"/>
              </a:rPr>
              <a:t>OBJETIVOS AMBIENTALES</a:t>
            </a:r>
          </a:p>
        </p:txBody>
      </p:sp>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id="{3DC41A17-754F-4D94-8119-E23F2A00CB46}"/>
              </a:ext>
            </a:extLst>
          </p:cNvPr>
          <p:cNvSpPr/>
          <p:nvPr/>
        </p:nvSpPr>
        <p:spPr>
          <a:xfrm>
            <a:off x="0" y="6473088"/>
            <a:ext cx="8191843" cy="3170740"/>
          </a:xfrm>
          <a:prstGeom prst="rect">
            <a:avLst/>
          </a:prstGeom>
        </p:spPr>
        <p:txBody>
          <a:bodyPr wrap="square">
            <a:spAutoFit/>
          </a:bodyPr>
          <a:lstStyle/>
          <a:p>
            <a:r>
              <a:rPr lang="es-ES" sz="4001" dirty="0">
                <a:solidFill>
                  <a:prstClr val="white"/>
                </a:solidFill>
              </a:rPr>
              <a:t>(2) Proteger los Humedales Urbanos (La Península , la Poza- Lago Villarrica y Estero río Claro) y borde lacustre, por sus servicios ecosistémicos y valor natural </a:t>
            </a:r>
          </a:p>
        </p:txBody>
      </p:sp>
      <p:pic>
        <p:nvPicPr>
          <p:cNvPr id="16" name="Imagen 15" descr="Imagen que contiene texto, mapa&#10;&#10;Descripción generada automáticamente">
            <a:extLst>
              <a:ext uri="{FF2B5EF4-FFF2-40B4-BE49-F238E27FC236}">
                <a16:creationId xmlns:a16="http://schemas.microsoft.com/office/drawing/2014/main" id="{C41B9136-E6C3-4344-88CD-48F86711F8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15352" y="2980522"/>
            <a:ext cx="20006859" cy="13074271"/>
          </a:xfrm>
          <a:prstGeom prst="rect">
            <a:avLst/>
          </a:prstGeom>
        </p:spPr>
      </p:pic>
      <p:sp>
        <p:nvSpPr>
          <p:cNvPr id="9" name="Rectángulo 8">
            <a:extLst>
              <a:ext uri="{FF2B5EF4-FFF2-40B4-BE49-F238E27FC236}">
                <a16:creationId xmlns:a16="http://schemas.microsoft.com/office/drawing/2014/main" id="{4E2C0EB8-245D-451E-BCA9-DBB7608A3F57}"/>
              </a:ext>
            </a:extLst>
          </p:cNvPr>
          <p:cNvSpPr/>
          <p:nvPr/>
        </p:nvSpPr>
        <p:spPr>
          <a:xfrm>
            <a:off x="89289" y="10024463"/>
            <a:ext cx="8303597" cy="2555058"/>
          </a:xfrm>
          <a:prstGeom prst="rect">
            <a:avLst/>
          </a:prstGeom>
        </p:spPr>
        <p:txBody>
          <a:bodyPr wrap="square">
            <a:spAutoFit/>
          </a:bodyPr>
          <a:lstStyle/>
          <a:p>
            <a:r>
              <a:rPr lang="es-ES_tradnl" sz="4001" dirty="0">
                <a:solidFill>
                  <a:prstClr val="white"/>
                </a:solidFill>
              </a:rPr>
              <a:t>(3) Promover una movilidad urbana no contaminante  por medio de una red de ciclovías y ejes peatonales </a:t>
            </a:r>
          </a:p>
          <a:p>
            <a:endParaRPr lang="es-ES_tradnl" sz="4001" dirty="0">
              <a:solidFill>
                <a:prstClr val="white"/>
              </a:solidFill>
            </a:endParaRPr>
          </a:p>
        </p:txBody>
      </p:sp>
    </p:spTree>
    <p:extLst>
      <p:ext uri="{BB962C8B-B14F-4D97-AF65-F5344CB8AC3E}">
        <p14:creationId xmlns:p14="http://schemas.microsoft.com/office/powerpoint/2010/main" val="3351844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4" name="Imagen 3" descr="Imagen que contiene texto, mapa&#10;&#10;Descripción generada automáticamente">
            <a:extLst>
              <a:ext uri="{FF2B5EF4-FFF2-40B4-BE49-F238E27FC236}">
                <a16:creationId xmlns:a16="http://schemas.microsoft.com/office/drawing/2014/main" id="{1762201E-F227-449C-A144-B9DE29281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798" y="746188"/>
            <a:ext cx="27425904" cy="19891248"/>
          </a:xfrm>
          <a:prstGeom prst="rect">
            <a:avLst/>
          </a:prstGeom>
        </p:spPr>
      </p:pic>
    </p:spTree>
    <p:extLst>
      <p:ext uri="{BB962C8B-B14F-4D97-AF65-F5344CB8AC3E}">
        <p14:creationId xmlns:p14="http://schemas.microsoft.com/office/powerpoint/2010/main" val="154437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Imagen 2" descr="Imagen que contiene texto, mapa&#10;&#10;Descripción generada automáticamente">
            <a:extLst>
              <a:ext uri="{FF2B5EF4-FFF2-40B4-BE49-F238E27FC236}">
                <a16:creationId xmlns:a16="http://schemas.microsoft.com/office/drawing/2014/main" id="{3841C765-A4C3-4C3E-80F5-AF79ECC465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962033"/>
            <a:ext cx="28511500" cy="19175912"/>
          </a:xfrm>
          <a:prstGeom prst="rect">
            <a:avLst/>
          </a:prstGeom>
        </p:spPr>
      </p:pic>
      <p:pic>
        <p:nvPicPr>
          <p:cNvPr id="7" name="Imagen 6" descr="Imagen que contiene texto, mapa&#10;&#10;Descripción generada automáticamente">
            <a:extLst>
              <a:ext uri="{FF2B5EF4-FFF2-40B4-BE49-F238E27FC236}">
                <a16:creationId xmlns:a16="http://schemas.microsoft.com/office/drawing/2014/main" id="{1EB99AFC-F95E-4A7D-93DC-02EB654CE59E}"/>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3351" t="5336" r="88307" b="56486"/>
          <a:stretch/>
        </p:blipFill>
        <p:spPr>
          <a:xfrm>
            <a:off x="0" y="1962035"/>
            <a:ext cx="5393754" cy="17459557"/>
          </a:xfrm>
          <a:prstGeom prst="rect">
            <a:avLst/>
          </a:prstGeom>
        </p:spPr>
      </p:pic>
      <p:sp>
        <p:nvSpPr>
          <p:cNvPr id="6" name="Rectángulo 5">
            <a:extLst>
              <a:ext uri="{FF2B5EF4-FFF2-40B4-BE49-F238E27FC236}">
                <a16:creationId xmlns:a16="http://schemas.microsoft.com/office/drawing/2014/main" id="{B174D2A9-229E-4ABA-82FA-1F3F915917B6}"/>
              </a:ext>
            </a:extLst>
          </p:cNvPr>
          <p:cNvSpPr/>
          <p:nvPr/>
        </p:nvSpPr>
        <p:spPr>
          <a:xfrm>
            <a:off x="642173" y="935837"/>
            <a:ext cx="26022910" cy="1754326"/>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lang="es-CL" sz="5400" b="1" dirty="0">
                <a:solidFill>
                  <a:prstClr val="white"/>
                </a:solidFill>
                <a:ea typeface="PT Sans" charset="-52"/>
                <a:cs typeface="PT Sans" charset="-52"/>
              </a:rPr>
              <a:t>INFRAESTRUCTURA VERDE Y CICLOVÍAS, ADECUACIÓN PLAN REGULADOR DE PUCÓN</a:t>
            </a:r>
            <a:endParaRPr kumimoji="0" lang="es-CL" sz="5400" b="1" i="0" u="none" strike="noStrike" kern="1200" cap="none" spc="0" normalizeH="0" baseline="0" noProof="0" dirty="0">
              <a:ln>
                <a:noFill/>
              </a:ln>
              <a:solidFill>
                <a:prstClr val="white"/>
              </a:solidFill>
              <a:effectLst/>
              <a:uLnTx/>
              <a:uFillTx/>
              <a:ea typeface="PT Sans" charset="-52"/>
              <a:cs typeface="PT Sans" charset="-52"/>
            </a:endParaRPr>
          </a:p>
          <a:p>
            <a:pPr marL="0" marR="0" lvl="0" indent="0" algn="l" defTabSz="2138538" rtl="0" eaLnBrk="1" fontAlgn="auto" latinLnBrk="0" hangingPunct="1">
              <a:lnSpc>
                <a:spcPct val="100000"/>
              </a:lnSpc>
              <a:spcBef>
                <a:spcPts val="0"/>
              </a:spcBef>
              <a:spcAft>
                <a:spcPts val="0"/>
              </a:spcAft>
              <a:buClrTx/>
              <a:buSzTx/>
              <a:buFontTx/>
              <a:buNone/>
              <a:tabLst/>
              <a:defRPr/>
            </a:pPr>
            <a:endParaRPr kumimoji="0" lang="es-CL" sz="5400" b="1" i="0" u="none" strike="noStrike" kern="1200" cap="none" spc="0" normalizeH="0" baseline="0" noProof="0" dirty="0">
              <a:ln>
                <a:noFill/>
              </a:ln>
              <a:solidFill>
                <a:prstClr val="white"/>
              </a:solidFill>
              <a:effectLst/>
              <a:uLnTx/>
              <a:uFillTx/>
              <a:ea typeface="PT Sans" charset="-52"/>
              <a:cs typeface="PT Sans" charset="-52"/>
            </a:endParaRPr>
          </a:p>
        </p:txBody>
      </p:sp>
    </p:spTree>
    <p:extLst>
      <p:ext uri="{BB962C8B-B14F-4D97-AF65-F5344CB8AC3E}">
        <p14:creationId xmlns:p14="http://schemas.microsoft.com/office/powerpoint/2010/main" val="2953536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87"/>
        <p:cNvGrpSpPr/>
        <p:nvPr/>
      </p:nvGrpSpPr>
      <p:grpSpPr>
        <a:xfrm>
          <a:off x="0" y="0"/>
          <a:ext cx="0" cy="0"/>
          <a:chOff x="0" y="0"/>
          <a:chExt cx="0" cy="0"/>
        </a:xfrm>
      </p:grpSpPr>
      <p:cxnSp>
        <p:nvCxnSpPr>
          <p:cNvPr id="11" name="Conector recto 10"/>
          <p:cNvCxnSpPr/>
          <p:nvPr/>
        </p:nvCxnSpPr>
        <p:spPr>
          <a:xfrm flipV="1">
            <a:off x="1451040" y="-499063"/>
            <a:ext cx="946941" cy="37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47D7C4F-669F-4B83-A918-BD24C77A028F}"/>
              </a:ext>
            </a:extLst>
          </p:cNvPr>
          <p:cNvCxnSpPr/>
          <p:nvPr/>
        </p:nvCxnSpPr>
        <p:spPr>
          <a:xfrm>
            <a:off x="4797130" y="12562483"/>
            <a:ext cx="0" cy="488225"/>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962AAB1A-BBA2-4337-ABB7-02F756C3B07E}"/>
              </a:ext>
            </a:extLst>
          </p:cNvPr>
          <p:cNvSpPr/>
          <p:nvPr/>
        </p:nvSpPr>
        <p:spPr>
          <a:xfrm>
            <a:off x="1055128" y="793001"/>
            <a:ext cx="13817250" cy="2107628"/>
          </a:xfrm>
          <a:prstGeom prst="rect">
            <a:avLst/>
          </a:prstGeom>
        </p:spPr>
        <p:txBody>
          <a:bodyPr wrap="square">
            <a:spAutoFit/>
          </a:bodyPr>
          <a:lstStyle/>
          <a:p>
            <a:pPr marL="0" marR="0" lvl="0" indent="0" algn="l" defTabSz="2138538" rtl="0" eaLnBrk="1" fontAlgn="auto" latinLnBrk="0" hangingPunct="1">
              <a:lnSpc>
                <a:spcPct val="100000"/>
              </a:lnSpc>
              <a:spcBef>
                <a:spcPts val="0"/>
              </a:spcBef>
              <a:spcAft>
                <a:spcPts val="0"/>
              </a:spcAft>
              <a:buClrTx/>
              <a:buSzTx/>
              <a:buFontTx/>
              <a:buNone/>
              <a:tabLst/>
              <a:defRPr/>
            </a:pPr>
            <a:r>
              <a:rPr kumimoji="0" lang="es-CL" sz="6548" b="1" i="0" u="none" strike="noStrike" kern="1200" cap="none" spc="0" normalizeH="0" baseline="0" noProof="0" dirty="0">
                <a:ln>
                  <a:noFill/>
                </a:ln>
                <a:solidFill>
                  <a:prstClr val="white"/>
                </a:solidFill>
                <a:effectLst/>
                <a:uLnTx/>
                <a:uFillTx/>
                <a:ea typeface="PT Sans" charset="-52"/>
                <a:cs typeface="PT Sans" charset="-52"/>
              </a:rPr>
              <a:t>OBJETIVOS DE PLANIFICACIÓN</a:t>
            </a:r>
          </a:p>
          <a:p>
            <a:pPr marL="0" marR="0" lvl="0" indent="0" algn="l" defTabSz="2138538" rtl="0" eaLnBrk="1" fontAlgn="auto" latinLnBrk="0" hangingPunct="1">
              <a:lnSpc>
                <a:spcPct val="100000"/>
              </a:lnSpc>
              <a:spcBef>
                <a:spcPts val="0"/>
              </a:spcBef>
              <a:spcAft>
                <a:spcPts val="0"/>
              </a:spcAft>
              <a:buClrTx/>
              <a:buSzTx/>
              <a:buFontTx/>
              <a:buNone/>
              <a:tabLst/>
              <a:defRPr/>
            </a:pPr>
            <a:endParaRPr kumimoji="0" lang="es-CL" sz="6548" b="1" i="0" u="none" strike="noStrike" kern="1200" cap="none" spc="0" normalizeH="0" baseline="0" noProof="0" dirty="0">
              <a:ln>
                <a:noFill/>
              </a:ln>
              <a:solidFill>
                <a:prstClr val="white"/>
              </a:solidFill>
              <a:effectLst/>
              <a:uLnTx/>
              <a:uFillTx/>
              <a:ea typeface="PT Sans" charset="-52"/>
              <a:cs typeface="PT Sans" charset="-52"/>
            </a:endParaRPr>
          </a:p>
        </p:txBody>
      </p:sp>
      <p:sp>
        <p:nvSpPr>
          <p:cNvPr id="2" name="Rectángulo 1">
            <a:extLst>
              <a:ext uri="{FF2B5EF4-FFF2-40B4-BE49-F238E27FC236}">
                <a16:creationId xmlns:a16="http://schemas.microsoft.com/office/drawing/2014/main" id="{93D9B3B2-AF7D-4055-8B36-12869E951988}"/>
              </a:ext>
            </a:extLst>
          </p:cNvPr>
          <p:cNvSpPr/>
          <p:nvPr/>
        </p:nvSpPr>
        <p:spPr>
          <a:xfrm>
            <a:off x="1752727" y="2589691"/>
            <a:ext cx="25006045" cy="18675946"/>
          </a:xfrm>
          <a:prstGeom prst="rect">
            <a:avLst/>
          </a:prstGeom>
        </p:spPr>
        <p:txBody>
          <a:bodyPr wrap="square">
            <a:spAutoFit/>
          </a:bodyPr>
          <a:lstStyle/>
          <a:p>
            <a:pPr algn="just">
              <a:lnSpc>
                <a:spcPct val="107000"/>
              </a:lnSpc>
              <a:spcAft>
                <a:spcPts val="800"/>
              </a:spcAft>
            </a:pPr>
            <a:r>
              <a:rPr lang="es-CL" sz="4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 </a:t>
            </a:r>
            <a:r>
              <a:rPr lang="es-CL"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Mejorar la calidad de vida de los residentes de Pucón: El Plan Regulador mejora la accesibilidad a los servicios e infraestructuras y potencia la movilidad peatonal.</a:t>
            </a:r>
          </a:p>
          <a:p>
            <a:pPr algn="just">
              <a:lnSpc>
                <a:spcPct val="107000"/>
              </a:lnSpc>
              <a:spcAft>
                <a:spcPts val="800"/>
              </a:spcAft>
            </a:pPr>
            <a:r>
              <a:rPr lang="es-CL"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s-CL" sz="4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 </a:t>
            </a:r>
            <a:r>
              <a:rPr lang="es-CL"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Compatibilizar los usos del suelo: El Plan Regulador garantiza condiciones favorables para la instalación de actividades, sean de servicios, terciarias o residenciales, pero siempre favoreciendo el desarrollo turístico. Para ello, se busca que no se produzcan efectos negativos dados por actividades que pueden ser perjudiciales en el desarrollo de otras.</a:t>
            </a:r>
          </a:p>
          <a:p>
            <a:pPr>
              <a:lnSpc>
                <a:spcPct val="107000"/>
              </a:lnSpc>
              <a:spcAft>
                <a:spcPts val="800"/>
              </a:spcAft>
            </a:pPr>
            <a:r>
              <a:rPr lang="es-CL" sz="4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s-CL" sz="4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57150" algn="just" fontAlgn="base">
              <a:lnSpc>
                <a:spcPct val="107000"/>
              </a:lnSpc>
              <a:spcAft>
                <a:spcPts val="800"/>
              </a:spcAft>
            </a:pPr>
            <a:r>
              <a:rPr lang="es-ES_tradnl" sz="4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3. </a:t>
            </a:r>
            <a:r>
              <a:rPr lang="es-ES_tradnl"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Decrecimiento urbano de sectores aledaños al Lago Villarrica y a la ruta CH-199 (camino Villarrica-Pucón).</a:t>
            </a:r>
          </a:p>
          <a:p>
            <a:pPr marR="57150" algn="just" fontAlgn="base">
              <a:lnSpc>
                <a:spcPct val="107000"/>
              </a:lnSpc>
              <a:spcAft>
                <a:spcPts val="800"/>
              </a:spcAft>
            </a:pPr>
            <a:endParaRPr lang="es-CL" sz="4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57150" algn="just" fontAlgn="base">
              <a:lnSpc>
                <a:spcPct val="107000"/>
              </a:lnSpc>
              <a:spcAft>
                <a:spcPts val="800"/>
              </a:spcAft>
            </a:pPr>
            <a:r>
              <a:rPr lang="es-ES_tradnl" sz="4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4. </a:t>
            </a:r>
            <a:r>
              <a:rPr lang="es-ES_tradnl"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Conservar la imagen de ciudad “parque y montaña”, valorizando su morfología y patrimonio: El Plan Regulador preserva la calidad paisajística del entorno natural de Pucón, por considerarlo de alto valor ecológico, reconociendo su rol como garante de la sustentabilidad.</a:t>
            </a:r>
          </a:p>
          <a:p>
            <a:pPr marR="57150" algn="just" fontAlgn="base">
              <a:lnSpc>
                <a:spcPct val="107000"/>
              </a:lnSpc>
              <a:spcAft>
                <a:spcPts val="800"/>
              </a:spcAft>
            </a:pPr>
            <a:endParaRPr lang="es-CL" sz="4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66040" algn="just">
              <a:lnSpc>
                <a:spcPct val="107000"/>
              </a:lnSpc>
              <a:spcAft>
                <a:spcPts val="800"/>
              </a:spcAft>
            </a:pPr>
            <a:r>
              <a:rPr lang="es-ES_tradnl" sz="4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5. </a:t>
            </a:r>
            <a:r>
              <a:rPr lang="es-ES_tradnl"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Proteger y preservar el medio natural y el paisaje del Borde Lago Villarrica y de los humedales.</a:t>
            </a:r>
          </a:p>
          <a:p>
            <a:pPr marR="66040" algn="just">
              <a:lnSpc>
                <a:spcPct val="107000"/>
              </a:lnSpc>
              <a:spcAft>
                <a:spcPts val="800"/>
              </a:spcAft>
            </a:pPr>
            <a:endParaRPr lang="es-CL" sz="4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66040" algn="just">
              <a:lnSpc>
                <a:spcPct val="107000"/>
              </a:lnSpc>
              <a:spcAft>
                <a:spcPts val="800"/>
              </a:spcAft>
            </a:pPr>
            <a:r>
              <a:rPr lang="es-ES_tradnl" sz="4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6. </a:t>
            </a:r>
            <a:r>
              <a:rPr lang="es-ES_tradnl"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Estructurar una red de vinculación integral y potenciar la accesibilidad del territorio urbano. La accesibilidad se considera en este plan como uno de los objetivos centrales puesto que permite asegurar la conectividad entre las distintas zonas de la ciudad.  </a:t>
            </a:r>
            <a:endParaRPr lang="es-CL" sz="4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4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s-CL" sz="4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29845" algn="just" fontAlgn="base">
              <a:lnSpc>
                <a:spcPct val="107000"/>
              </a:lnSpc>
              <a:spcAft>
                <a:spcPts val="800"/>
              </a:spcAft>
            </a:pPr>
            <a:r>
              <a:rPr lang="es-ES_tradnl" sz="4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7. </a:t>
            </a:r>
            <a:r>
              <a:rPr lang="es-ES_tradnl"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Fortalecer la identidad comunal y su diversidad cultural.</a:t>
            </a:r>
            <a:endParaRPr lang="es-CL" sz="4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2555887"/>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6715</TotalTime>
  <Words>1955</Words>
  <Application>Microsoft Macintosh PowerPoint</Application>
  <PresentationFormat>Personalizado</PresentationFormat>
  <Paragraphs>256</Paragraphs>
  <Slides>41</Slides>
  <Notes>32</Notes>
  <HiddenSlides>0</HiddenSlides>
  <MMClips>0</MMClips>
  <ScaleCrop>false</ScaleCrop>
  <HeadingPairs>
    <vt:vector size="8" baseType="variant">
      <vt:variant>
        <vt:lpstr>Fuentes usadas</vt:lpstr>
      </vt:variant>
      <vt:variant>
        <vt:i4>12</vt:i4>
      </vt:variant>
      <vt:variant>
        <vt:lpstr>Tema</vt:lpstr>
      </vt:variant>
      <vt:variant>
        <vt:i4>4</vt:i4>
      </vt:variant>
      <vt:variant>
        <vt:lpstr>Servidores OLE incrustados</vt:lpstr>
      </vt:variant>
      <vt:variant>
        <vt:i4>1</vt:i4>
      </vt:variant>
      <vt:variant>
        <vt:lpstr>Títulos de diapositiva</vt:lpstr>
      </vt:variant>
      <vt:variant>
        <vt:i4>41</vt:i4>
      </vt:variant>
    </vt:vector>
  </HeadingPairs>
  <TitlesOfParts>
    <vt:vector size="58" baseType="lpstr">
      <vt:lpstr>Microsoft YaHei</vt:lpstr>
      <vt:lpstr>Arial</vt:lpstr>
      <vt:lpstr>Arial Narrow</vt:lpstr>
      <vt:lpstr>Calibri</vt:lpstr>
      <vt:lpstr>Calibri Light</vt:lpstr>
      <vt:lpstr>Century Gothic</vt:lpstr>
      <vt:lpstr>DejaVu Sans</vt:lpstr>
      <vt:lpstr>PT Sans</vt:lpstr>
      <vt:lpstr>Symbol</vt:lpstr>
      <vt:lpstr>Times New Roman</vt:lpstr>
      <vt:lpstr>Verdana</vt:lpstr>
      <vt:lpstr>Wingdings</vt:lpstr>
      <vt:lpstr>Tema de Office</vt:lpstr>
      <vt:lpstr>1_Tema de Office</vt:lpstr>
      <vt:lpstr>2_Tema de Office</vt:lpstr>
      <vt:lpstr>Office Theme</vt:lpstr>
      <vt:lpstr>Word.Document.12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nomade consultores</dc:creator>
  <cp:lastModifiedBy>Rodrigo Vergara</cp:lastModifiedBy>
  <cp:revision>99</cp:revision>
  <dcterms:created xsi:type="dcterms:W3CDTF">2020-04-16T00:48:54Z</dcterms:created>
  <dcterms:modified xsi:type="dcterms:W3CDTF">2020-06-30T23:09:46Z</dcterms:modified>
</cp:coreProperties>
</file>